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3"/>
  </p:notesMasterIdLst>
  <p:sldIdLst>
    <p:sldId id="256" r:id="rId2"/>
    <p:sldId id="287" r:id="rId3"/>
    <p:sldId id="258" r:id="rId4"/>
    <p:sldId id="260" r:id="rId5"/>
    <p:sldId id="261" r:id="rId6"/>
    <p:sldId id="262" r:id="rId7"/>
    <p:sldId id="268" r:id="rId8"/>
    <p:sldId id="311" r:id="rId9"/>
    <p:sldId id="270" r:id="rId10"/>
    <p:sldId id="271" r:id="rId11"/>
    <p:sldId id="272" r:id="rId12"/>
    <p:sldId id="280" r:id="rId13"/>
    <p:sldId id="278" r:id="rId14"/>
    <p:sldId id="312" r:id="rId15"/>
    <p:sldId id="313" r:id="rId16"/>
    <p:sldId id="284" r:id="rId17"/>
    <p:sldId id="285" r:id="rId18"/>
    <p:sldId id="314" r:id="rId19"/>
    <p:sldId id="315" r:id="rId20"/>
    <p:sldId id="316" r:id="rId21"/>
    <p:sldId id="290"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Poppins"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27E436-40A1-4635-AE28-14EDDFF5F0C5}">
  <a:tblStyle styleId="{4727E436-40A1-4635-AE28-14EDDFF5F0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370" autoAdjust="0"/>
  </p:normalViewPr>
  <p:slideViewPr>
    <p:cSldViewPr snapToGrid="0">
      <p:cViewPr varScale="1">
        <p:scale>
          <a:sx n="89" d="100"/>
          <a:sy n="89" d="100"/>
        </p:scale>
        <p:origin x="84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405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0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a1242414e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83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895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063b63ec9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063b63ec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306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527950"/>
            <a:ext cx="7243500" cy="168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098850"/>
            <a:ext cx="7243500" cy="40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a:off x="-191925" y="-446350"/>
            <a:ext cx="1382218" cy="691201"/>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931073" y="3930531"/>
            <a:ext cx="1222153" cy="1222209"/>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133"/>
        <p:cNvGrpSpPr/>
        <p:nvPr/>
      </p:nvGrpSpPr>
      <p:grpSpPr>
        <a:xfrm>
          <a:off x="0" y="0"/>
          <a:ext cx="0" cy="0"/>
          <a:chOff x="0" y="0"/>
          <a:chExt cx="0" cy="0"/>
        </a:xfrm>
      </p:grpSpPr>
      <p:sp>
        <p:nvSpPr>
          <p:cNvPr id="134" name="Google Shape;134;p16"/>
          <p:cNvSpPr txBox="1">
            <a:spLocks noGrp="1"/>
          </p:cNvSpPr>
          <p:nvPr>
            <p:ph type="title"/>
          </p:nvPr>
        </p:nvSpPr>
        <p:spPr>
          <a:xfrm>
            <a:off x="2400000" y="2496812"/>
            <a:ext cx="4344000" cy="894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5" name="Google Shape;135;p16"/>
          <p:cNvSpPr txBox="1">
            <a:spLocks noGrp="1"/>
          </p:cNvSpPr>
          <p:nvPr>
            <p:ph type="title" idx="2" hasCustomPrompt="1"/>
          </p:nvPr>
        </p:nvSpPr>
        <p:spPr>
          <a:xfrm>
            <a:off x="3910950" y="1297275"/>
            <a:ext cx="1322100" cy="11040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4800"/>
              <a:buNone/>
              <a:defRPr sz="60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36" name="Google Shape;136;p16"/>
          <p:cNvSpPr txBox="1">
            <a:spLocks noGrp="1"/>
          </p:cNvSpPr>
          <p:nvPr>
            <p:ph type="subTitle" idx="1"/>
          </p:nvPr>
        </p:nvSpPr>
        <p:spPr>
          <a:xfrm>
            <a:off x="2400000" y="3298712"/>
            <a:ext cx="4344000" cy="325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16"/>
          <p:cNvSpPr/>
          <p:nvPr/>
        </p:nvSpPr>
        <p:spPr>
          <a:xfrm>
            <a:off x="-61775" y="4135550"/>
            <a:ext cx="3513695" cy="1071504"/>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6"/>
          <p:cNvGrpSpPr/>
          <p:nvPr/>
        </p:nvGrpSpPr>
        <p:grpSpPr>
          <a:xfrm>
            <a:off x="8" y="8"/>
            <a:ext cx="692634" cy="1349775"/>
            <a:chOff x="1775008" y="483683"/>
            <a:chExt cx="692634" cy="1349775"/>
          </a:xfrm>
        </p:grpSpPr>
        <p:sp>
          <p:nvSpPr>
            <p:cNvPr id="139" name="Google Shape;139;p16"/>
            <p:cNvSpPr/>
            <p:nvPr/>
          </p:nvSpPr>
          <p:spPr>
            <a:xfrm rot="-5400000">
              <a:off x="1775017" y="483683"/>
              <a:ext cx="691200" cy="69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rot="10800000">
              <a:off x="1775008" y="1140805"/>
              <a:ext cx="692634" cy="692653"/>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6"/>
          <p:cNvSpPr/>
          <p:nvPr/>
        </p:nvSpPr>
        <p:spPr>
          <a:xfrm rot="5400000">
            <a:off x="7463338" y="3462828"/>
            <a:ext cx="1287126" cy="2074174"/>
          </a:xfrm>
          <a:custGeom>
            <a:avLst/>
            <a:gdLst/>
            <a:ahLst/>
            <a:cxnLst/>
            <a:rect l="l" t="t" r="r" b="b"/>
            <a:pathLst>
              <a:path w="3436" h="5537" extrusionOk="0">
                <a:moveTo>
                  <a:pt x="944" y="1"/>
                </a:moveTo>
                <a:cubicBezTo>
                  <a:pt x="1" y="2073"/>
                  <a:pt x="2459" y="4623"/>
                  <a:pt x="3435" y="5537"/>
                </a:cubicBezTo>
                <a:lnTo>
                  <a:pt x="34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rot="5400000">
            <a:off x="8101334" y="4100822"/>
            <a:ext cx="707030" cy="1378304"/>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rot="5400000">
            <a:off x="7753924" y="-257728"/>
            <a:ext cx="517375" cy="1032061"/>
          </a:xfrm>
          <a:custGeom>
            <a:avLst/>
            <a:gdLst/>
            <a:ahLst/>
            <a:cxnLst/>
            <a:rect l="l" t="t" r="r" b="b"/>
            <a:pathLst>
              <a:path w="7502" h="14965" extrusionOk="0">
                <a:moveTo>
                  <a:pt x="0" y="0"/>
                </a:moveTo>
                <a:lnTo>
                  <a:pt x="0" y="14964"/>
                </a:lnTo>
                <a:cubicBezTo>
                  <a:pt x="4141" y="14964"/>
                  <a:pt x="7502" y="11625"/>
                  <a:pt x="7502" y="7484"/>
                </a:cubicBezTo>
                <a:cubicBezTo>
                  <a:pt x="7502" y="3339"/>
                  <a:pt x="414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144"/>
        <p:cNvGrpSpPr/>
        <p:nvPr/>
      </p:nvGrpSpPr>
      <p:grpSpPr>
        <a:xfrm>
          <a:off x="0" y="0"/>
          <a:ext cx="0" cy="0"/>
          <a:chOff x="0" y="0"/>
          <a:chExt cx="0" cy="0"/>
        </a:xfrm>
      </p:grpSpPr>
      <p:sp>
        <p:nvSpPr>
          <p:cNvPr id="145" name="Google Shape;145;p17"/>
          <p:cNvSpPr/>
          <p:nvPr/>
        </p:nvSpPr>
        <p:spPr>
          <a:xfrm>
            <a:off x="8233586" y="4233051"/>
            <a:ext cx="910417" cy="910454"/>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17"/>
          <p:cNvSpPr/>
          <p:nvPr/>
        </p:nvSpPr>
        <p:spPr>
          <a:xfrm>
            <a:off x="0" y="4452300"/>
            <a:ext cx="691200" cy="691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8359444" y="160950"/>
            <a:ext cx="691200" cy="691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flipH="1">
            <a:off x="6" y="-12"/>
            <a:ext cx="807025" cy="1573247"/>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CUSTOM_12">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973725" y="1106475"/>
            <a:ext cx="3038400" cy="1875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8" name="Google Shape;188;p22"/>
          <p:cNvSpPr txBox="1">
            <a:spLocks noGrp="1"/>
          </p:cNvSpPr>
          <p:nvPr>
            <p:ph type="subTitle" idx="1"/>
          </p:nvPr>
        </p:nvSpPr>
        <p:spPr>
          <a:xfrm>
            <a:off x="973749" y="2939625"/>
            <a:ext cx="3038400" cy="100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 name="Google Shape;189;p22"/>
          <p:cNvSpPr>
            <a:spLocks noGrp="1"/>
          </p:cNvSpPr>
          <p:nvPr>
            <p:ph type="pic" idx="2"/>
          </p:nvPr>
        </p:nvSpPr>
        <p:spPr>
          <a:xfrm>
            <a:off x="4655875" y="963900"/>
            <a:ext cx="3120300" cy="3120300"/>
          </a:xfrm>
          <a:prstGeom prst="ellipse">
            <a:avLst/>
          </a:prstGeom>
          <a:noFill/>
          <a:ln>
            <a:noFill/>
          </a:ln>
        </p:spPr>
      </p:sp>
      <p:sp>
        <p:nvSpPr>
          <p:cNvPr id="190" name="Google Shape;190;p22"/>
          <p:cNvSpPr/>
          <p:nvPr/>
        </p:nvSpPr>
        <p:spPr>
          <a:xfrm flipH="1">
            <a:off x="6081916" y="4230249"/>
            <a:ext cx="3120286" cy="951525"/>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rot="5400000">
            <a:off x="28" y="4194247"/>
            <a:ext cx="949222" cy="949278"/>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24"/>
          <p:cNvSpPr txBox="1">
            <a:spLocks noGrp="1"/>
          </p:cNvSpPr>
          <p:nvPr>
            <p:ph type="subTitle" idx="1"/>
          </p:nvPr>
        </p:nvSpPr>
        <p:spPr>
          <a:xfrm>
            <a:off x="1776638" y="3947724"/>
            <a:ext cx="2438400" cy="57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03" name="Google Shape;203;p24"/>
          <p:cNvSpPr txBox="1">
            <a:spLocks noGrp="1"/>
          </p:cNvSpPr>
          <p:nvPr>
            <p:ph type="subTitle" idx="2"/>
          </p:nvPr>
        </p:nvSpPr>
        <p:spPr>
          <a:xfrm>
            <a:off x="4928960" y="3947724"/>
            <a:ext cx="2438400" cy="57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04" name="Google Shape;204;p24"/>
          <p:cNvSpPr txBox="1">
            <a:spLocks noGrp="1"/>
          </p:cNvSpPr>
          <p:nvPr>
            <p:ph type="subTitle" idx="3"/>
          </p:nvPr>
        </p:nvSpPr>
        <p:spPr>
          <a:xfrm>
            <a:off x="1776637" y="3599800"/>
            <a:ext cx="24384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5" name="Google Shape;205;p24"/>
          <p:cNvSpPr txBox="1">
            <a:spLocks noGrp="1"/>
          </p:cNvSpPr>
          <p:nvPr>
            <p:ph type="subTitle" idx="4"/>
          </p:nvPr>
        </p:nvSpPr>
        <p:spPr>
          <a:xfrm>
            <a:off x="4928953" y="3599800"/>
            <a:ext cx="24384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6" name="Google Shape;206;p24"/>
          <p:cNvSpPr/>
          <p:nvPr/>
        </p:nvSpPr>
        <p:spPr>
          <a:xfrm rot="5400000" flipH="1">
            <a:off x="-848694" y="777708"/>
            <a:ext cx="2361701" cy="806282"/>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rot="5400000" flipH="1">
            <a:off x="-978124" y="907152"/>
            <a:ext cx="2361701" cy="547395"/>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rot="5400000">
            <a:off x="8412450" y="8850"/>
            <a:ext cx="740400" cy="72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24"/>
          <p:cNvGrpSpPr/>
          <p:nvPr/>
        </p:nvGrpSpPr>
        <p:grpSpPr>
          <a:xfrm>
            <a:off x="7984900" y="2883955"/>
            <a:ext cx="1159102" cy="2259546"/>
            <a:chOff x="7977075" y="2883955"/>
            <a:chExt cx="1159102" cy="2259546"/>
          </a:xfrm>
        </p:grpSpPr>
        <p:sp>
          <p:nvSpPr>
            <p:cNvPr id="210" name="Google Shape;210;p24"/>
            <p:cNvSpPr/>
            <p:nvPr/>
          </p:nvSpPr>
          <p:spPr>
            <a:xfrm rot="10800000" flipH="1">
              <a:off x="7977075" y="2883955"/>
              <a:ext cx="1159101" cy="2259545"/>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rot="10800000" flipH="1">
              <a:off x="8271825" y="3458523"/>
              <a:ext cx="864351" cy="1684977"/>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11_1">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4" name="Google Shape;214;p25"/>
          <p:cNvSpPr txBox="1">
            <a:spLocks noGrp="1"/>
          </p:cNvSpPr>
          <p:nvPr>
            <p:ph type="subTitle" idx="1"/>
          </p:nvPr>
        </p:nvSpPr>
        <p:spPr>
          <a:xfrm>
            <a:off x="720000" y="15701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5" name="Google Shape;215;p25"/>
          <p:cNvSpPr txBox="1">
            <a:spLocks noGrp="1"/>
          </p:cNvSpPr>
          <p:nvPr>
            <p:ph type="subTitle" idx="2"/>
          </p:nvPr>
        </p:nvSpPr>
        <p:spPr>
          <a:xfrm>
            <a:off x="4825525" y="15701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6" name="Google Shape;216;p25"/>
          <p:cNvSpPr/>
          <p:nvPr/>
        </p:nvSpPr>
        <p:spPr>
          <a:xfrm>
            <a:off x="-41325" y="4115100"/>
            <a:ext cx="3513695" cy="1071504"/>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25"/>
          <p:cNvGrpSpPr/>
          <p:nvPr/>
        </p:nvGrpSpPr>
        <p:grpSpPr>
          <a:xfrm>
            <a:off x="7901304" y="-10"/>
            <a:ext cx="1156807" cy="915965"/>
            <a:chOff x="7812754" y="-10"/>
            <a:chExt cx="1156807" cy="915965"/>
          </a:xfrm>
        </p:grpSpPr>
        <p:sp>
          <p:nvSpPr>
            <p:cNvPr id="218" name="Google Shape;218;p25"/>
            <p:cNvSpPr/>
            <p:nvPr/>
          </p:nvSpPr>
          <p:spPr>
            <a:xfrm>
              <a:off x="7812754" y="-10"/>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a:off x="7812754" y="337455"/>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25"/>
          <p:cNvSpPr/>
          <p:nvPr/>
        </p:nvSpPr>
        <p:spPr>
          <a:xfrm>
            <a:off x="3631900" y="4603375"/>
            <a:ext cx="3336916" cy="643807"/>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5614345" y="4115100"/>
            <a:ext cx="3827405" cy="1132072"/>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339"/>
        <p:cNvGrpSpPr/>
        <p:nvPr/>
      </p:nvGrpSpPr>
      <p:grpSpPr>
        <a:xfrm>
          <a:off x="0" y="0"/>
          <a:ext cx="0" cy="0"/>
          <a:chOff x="0" y="0"/>
          <a:chExt cx="0" cy="0"/>
        </a:xfrm>
      </p:grpSpPr>
      <p:sp>
        <p:nvSpPr>
          <p:cNvPr id="340" name="Google Shape;340;p33"/>
          <p:cNvSpPr txBox="1">
            <a:spLocks noGrp="1"/>
          </p:cNvSpPr>
          <p:nvPr>
            <p:ph type="subTitle" idx="1"/>
          </p:nvPr>
        </p:nvSpPr>
        <p:spPr>
          <a:xfrm>
            <a:off x="4191000" y="1702137"/>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33"/>
          <p:cNvSpPr txBox="1">
            <a:spLocks noGrp="1"/>
          </p:cNvSpPr>
          <p:nvPr>
            <p:ph type="ctrTitle"/>
          </p:nvPr>
        </p:nvSpPr>
        <p:spPr>
          <a:xfrm flipH="1">
            <a:off x="4197350" y="910612"/>
            <a:ext cx="3852000" cy="92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2" name="Google Shape;342;p33"/>
          <p:cNvSpPr txBox="1"/>
          <p:nvPr/>
        </p:nvSpPr>
        <p:spPr>
          <a:xfrm>
            <a:off x="4559088" y="336605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100">
                <a:solidFill>
                  <a:schemeClr val="dk1"/>
                </a:solidFill>
                <a:latin typeface="Lato"/>
                <a:ea typeface="Lato"/>
                <a:cs typeface="Lato"/>
                <a:sym typeface="Lato"/>
              </a:rPr>
              <a:t>CREDITS: This presentation template was created by </a:t>
            </a:r>
            <a:r>
              <a:rPr lang="en" sz="11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b="1">
                <a:solidFill>
                  <a:schemeClr val="dk1"/>
                </a:solidFill>
                <a:latin typeface="Lato"/>
                <a:ea typeface="Lato"/>
                <a:cs typeface="Lato"/>
                <a:sym typeface="Lato"/>
              </a:rPr>
              <a:t>,</a:t>
            </a:r>
            <a:r>
              <a:rPr lang="en" sz="1100">
                <a:solidFill>
                  <a:schemeClr val="dk1"/>
                </a:solidFill>
                <a:latin typeface="Lato"/>
                <a:ea typeface="Lato"/>
                <a:cs typeface="Lato"/>
                <a:sym typeface="Lato"/>
              </a:rPr>
              <a:t> including icons by </a:t>
            </a:r>
            <a:r>
              <a:rPr lang="en" sz="11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a:solidFill>
                  <a:schemeClr val="dk1"/>
                </a:solidFill>
                <a:latin typeface="Lato"/>
                <a:ea typeface="Lato"/>
                <a:cs typeface="Lato"/>
                <a:sym typeface="Lato"/>
              </a:rPr>
              <a:t>, infographics &amp; images by </a:t>
            </a:r>
            <a:r>
              <a:rPr lang="en" sz="11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100">
                <a:solidFill>
                  <a:schemeClr val="dk1"/>
                </a:solidFill>
                <a:latin typeface="Lato"/>
                <a:ea typeface="Lato"/>
                <a:cs typeface="Lato"/>
                <a:sym typeface="Lato"/>
              </a:rPr>
              <a:t> </a:t>
            </a:r>
            <a:endParaRPr sz="1100">
              <a:solidFill>
                <a:schemeClr val="dk1"/>
              </a:solidFill>
              <a:latin typeface="Lato"/>
              <a:ea typeface="Lato"/>
              <a:cs typeface="Lato"/>
              <a:sym typeface="Lato"/>
            </a:endParaRPr>
          </a:p>
        </p:txBody>
      </p:sp>
      <p:sp>
        <p:nvSpPr>
          <p:cNvPr id="343" name="Google Shape;343;p33"/>
          <p:cNvSpPr/>
          <p:nvPr/>
        </p:nvSpPr>
        <p:spPr>
          <a:xfrm rot="5400000" flipH="1">
            <a:off x="-1130451" y="1059463"/>
            <a:ext cx="3008901" cy="889971"/>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41325" y="4115100"/>
            <a:ext cx="3513695" cy="1071504"/>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8115641" y="4115101"/>
            <a:ext cx="1028349" cy="1028404"/>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lt1"/>
        </a:solidFill>
        <a:effectLst/>
      </p:bgPr>
    </p:bg>
    <p:spTree>
      <p:nvGrpSpPr>
        <p:cNvPr id="1" name="Shape 346"/>
        <p:cNvGrpSpPr/>
        <p:nvPr/>
      </p:nvGrpSpPr>
      <p:grpSpPr>
        <a:xfrm>
          <a:off x="0" y="0"/>
          <a:ext cx="0" cy="0"/>
          <a:chOff x="0" y="0"/>
          <a:chExt cx="0" cy="0"/>
        </a:xfrm>
      </p:grpSpPr>
      <p:sp>
        <p:nvSpPr>
          <p:cNvPr id="347" name="Google Shape;347;p34"/>
          <p:cNvSpPr/>
          <p:nvPr/>
        </p:nvSpPr>
        <p:spPr>
          <a:xfrm rot="-5400000" flipH="1">
            <a:off x="6743238" y="1254225"/>
            <a:ext cx="3793461" cy="1156806"/>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flipH="1">
            <a:off x="8452811" y="4452300"/>
            <a:ext cx="691200" cy="69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rot="-5400000">
            <a:off x="7573390" y="1105784"/>
            <a:ext cx="758100" cy="75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flipH="1">
            <a:off x="296474" y="431898"/>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flipH="1">
            <a:off x="296474" y="769363"/>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rot="-5400000" flipH="1">
            <a:off x="526433" y="1444297"/>
            <a:ext cx="696900" cy="69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flipH="1">
            <a:off x="11" y="4003109"/>
            <a:ext cx="1140346" cy="1140383"/>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lt1"/>
        </a:solidFill>
        <a:effectLst/>
      </p:bgPr>
    </p:bg>
    <p:spTree>
      <p:nvGrpSpPr>
        <p:cNvPr id="1" name="Shape 354"/>
        <p:cNvGrpSpPr/>
        <p:nvPr/>
      </p:nvGrpSpPr>
      <p:grpSpPr>
        <a:xfrm>
          <a:off x="0" y="0"/>
          <a:ext cx="0" cy="0"/>
          <a:chOff x="0" y="0"/>
          <a:chExt cx="0" cy="0"/>
        </a:xfrm>
      </p:grpSpPr>
      <p:sp>
        <p:nvSpPr>
          <p:cNvPr id="355" name="Google Shape;355;p35"/>
          <p:cNvSpPr/>
          <p:nvPr/>
        </p:nvSpPr>
        <p:spPr>
          <a:xfrm rot="-5400000">
            <a:off x="7273712" y="906613"/>
            <a:ext cx="3008901" cy="889971"/>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rot="5400000" flipH="1">
            <a:off x="2244544" y="3805975"/>
            <a:ext cx="758100" cy="75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rot="-5400000" flipH="1">
            <a:off x="1706073" y="2089580"/>
            <a:ext cx="1337527" cy="4798022"/>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rot="5400000">
            <a:off x="888564" y="3560862"/>
            <a:ext cx="669900" cy="2495376"/>
          </a:xfrm>
          <a:custGeom>
            <a:avLst/>
            <a:gdLst/>
            <a:ahLst/>
            <a:cxnLst/>
            <a:rect l="l" t="t" r="r" b="b"/>
            <a:pathLst>
              <a:path w="4378" h="10723" extrusionOk="0">
                <a:moveTo>
                  <a:pt x="4378" y="0"/>
                </a:moveTo>
                <a:cubicBezTo>
                  <a:pt x="2800" y="1548"/>
                  <a:pt x="680" y="4690"/>
                  <a:pt x="1" y="10723"/>
                </a:cubicBezTo>
                <a:lnTo>
                  <a:pt x="4378" y="10723"/>
                </a:lnTo>
                <a:lnTo>
                  <a:pt x="4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rot="-5400000">
            <a:off x="-293774" y="977348"/>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rot="-5400000">
            <a:off x="48309" y="977348"/>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12075" y="2689500"/>
            <a:ext cx="4676100" cy="808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 name="Google Shape;15;p3"/>
          <p:cNvSpPr txBox="1">
            <a:spLocks noGrp="1"/>
          </p:cNvSpPr>
          <p:nvPr>
            <p:ph type="title" idx="2" hasCustomPrompt="1"/>
          </p:nvPr>
        </p:nvSpPr>
        <p:spPr>
          <a:xfrm>
            <a:off x="1021075" y="1395800"/>
            <a:ext cx="1322100" cy="11040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4800"/>
              <a:buNone/>
              <a:defRPr sz="60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6" name="Google Shape;16;p3"/>
          <p:cNvSpPr txBox="1">
            <a:spLocks noGrp="1"/>
          </p:cNvSpPr>
          <p:nvPr>
            <p:ph type="subTitle" idx="1"/>
          </p:nvPr>
        </p:nvSpPr>
        <p:spPr>
          <a:xfrm>
            <a:off x="912075" y="3402312"/>
            <a:ext cx="4676100" cy="369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p:nvPr/>
        </p:nvSpPr>
        <p:spPr>
          <a:xfrm rot="-5400000">
            <a:off x="7296737" y="1059463"/>
            <a:ext cx="3008901" cy="889971"/>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9234" y="-9234"/>
            <a:ext cx="691200" cy="69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flipH="1">
            <a:off x="-9245" y="3930531"/>
            <a:ext cx="1222153" cy="1222209"/>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345977" y="3805975"/>
            <a:ext cx="4798022" cy="1337528"/>
            <a:chOff x="4345977" y="3805975"/>
            <a:chExt cx="4798022" cy="1337528"/>
          </a:xfrm>
        </p:grpSpPr>
        <p:sp>
          <p:nvSpPr>
            <p:cNvPr id="21" name="Google Shape;21;p3"/>
            <p:cNvSpPr/>
            <p:nvPr/>
          </p:nvSpPr>
          <p:spPr>
            <a:xfrm rot="-5400000">
              <a:off x="6117181" y="3805975"/>
              <a:ext cx="758100" cy="758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6076225" y="2075728"/>
              <a:ext cx="1337527" cy="4798022"/>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flipH="1">
              <a:off x="7561361" y="3560862"/>
              <a:ext cx="669900" cy="2495376"/>
            </a:xfrm>
            <a:custGeom>
              <a:avLst/>
              <a:gdLst/>
              <a:ahLst/>
              <a:cxnLst/>
              <a:rect l="l" t="t" r="r" b="b"/>
              <a:pathLst>
                <a:path w="4378" h="10723" extrusionOk="0">
                  <a:moveTo>
                    <a:pt x="4378" y="0"/>
                  </a:moveTo>
                  <a:cubicBezTo>
                    <a:pt x="2800" y="1548"/>
                    <a:pt x="680" y="4690"/>
                    <a:pt x="1" y="10723"/>
                  </a:cubicBezTo>
                  <a:lnTo>
                    <a:pt x="4378" y="10723"/>
                  </a:lnTo>
                  <a:lnTo>
                    <a:pt x="4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p:nvPr/>
        </p:nvSpPr>
        <p:spPr>
          <a:xfrm rot="5400000" flipH="1">
            <a:off x="8107364" y="4106900"/>
            <a:ext cx="1382068" cy="691126"/>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8452792" y="0"/>
            <a:ext cx="691200" cy="69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166449" y="160950"/>
            <a:ext cx="691200" cy="691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flipH="1">
            <a:off x="383111" y="3953363"/>
            <a:ext cx="807025" cy="1573247"/>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20010" y="544032"/>
            <a:ext cx="7704000" cy="519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51" name="Google Shape;51;p7"/>
          <p:cNvSpPr txBox="1">
            <a:spLocks noGrp="1"/>
          </p:cNvSpPr>
          <p:nvPr>
            <p:ph type="subTitle" idx="1"/>
          </p:nvPr>
        </p:nvSpPr>
        <p:spPr>
          <a:xfrm>
            <a:off x="2399100" y="1523688"/>
            <a:ext cx="4345800" cy="20961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Clr>
                <a:schemeClr val="accent5"/>
              </a:buClr>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
        <p:nvSpPr>
          <p:cNvPr id="52" name="Google Shape;52;p7"/>
          <p:cNvSpPr/>
          <p:nvPr/>
        </p:nvSpPr>
        <p:spPr>
          <a:xfrm rot="10800000">
            <a:off x="7" y="3"/>
            <a:ext cx="978691" cy="978747"/>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7" y="2"/>
            <a:ext cx="495300" cy="495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7"/>
          <p:cNvGrpSpPr/>
          <p:nvPr/>
        </p:nvGrpSpPr>
        <p:grpSpPr>
          <a:xfrm>
            <a:off x="297682" y="4277964"/>
            <a:ext cx="1093072" cy="865499"/>
            <a:chOff x="297682" y="4277964"/>
            <a:chExt cx="1093072" cy="865499"/>
          </a:xfrm>
        </p:grpSpPr>
        <p:sp>
          <p:nvSpPr>
            <p:cNvPr id="55" name="Google Shape;55;p7"/>
            <p:cNvSpPr/>
            <p:nvPr/>
          </p:nvSpPr>
          <p:spPr>
            <a:xfrm rot="10800000">
              <a:off x="297682" y="4596836"/>
              <a:ext cx="1093072" cy="546628"/>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rot="10800000">
              <a:off x="297682" y="4277964"/>
              <a:ext cx="1093072" cy="546628"/>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7"/>
          <p:cNvSpPr/>
          <p:nvPr/>
        </p:nvSpPr>
        <p:spPr>
          <a:xfrm flipH="1">
            <a:off x="6176666" y="4236361"/>
            <a:ext cx="2481685" cy="734026"/>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5388283" y="4310100"/>
            <a:ext cx="3808967" cy="871672"/>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5859568" y="4203401"/>
            <a:ext cx="633600" cy="6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
        <p:cNvGrpSpPr/>
        <p:nvPr/>
      </p:nvGrpSpPr>
      <p:grpSpPr>
        <a:xfrm>
          <a:off x="0" y="0"/>
          <a:ext cx="0" cy="0"/>
          <a:chOff x="0" y="0"/>
          <a:chExt cx="0" cy="0"/>
        </a:xfrm>
      </p:grpSpPr>
      <p:sp>
        <p:nvSpPr>
          <p:cNvPr id="83" name="Google Shape;83;p11"/>
          <p:cNvSpPr txBox="1">
            <a:spLocks noGrp="1"/>
          </p:cNvSpPr>
          <p:nvPr>
            <p:ph type="title" hasCustomPrompt="1"/>
          </p:nvPr>
        </p:nvSpPr>
        <p:spPr>
          <a:xfrm>
            <a:off x="1519799" y="1622625"/>
            <a:ext cx="6104400" cy="115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4" name="Google Shape;84;p11"/>
          <p:cNvSpPr txBox="1">
            <a:spLocks noGrp="1"/>
          </p:cNvSpPr>
          <p:nvPr>
            <p:ph type="subTitle" idx="1"/>
          </p:nvPr>
        </p:nvSpPr>
        <p:spPr>
          <a:xfrm>
            <a:off x="1519801" y="2671825"/>
            <a:ext cx="6104400" cy="378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1"/>
          <p:cNvSpPr/>
          <p:nvPr/>
        </p:nvSpPr>
        <p:spPr>
          <a:xfrm flipH="1">
            <a:off x="5690250" y="4152350"/>
            <a:ext cx="3513695" cy="1071504"/>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rot="10800000">
            <a:off x="-76192" y="657130"/>
            <a:ext cx="692634" cy="692653"/>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rot="-5400000">
            <a:off x="317351" y="-402149"/>
            <a:ext cx="1287126" cy="2074174"/>
          </a:xfrm>
          <a:custGeom>
            <a:avLst/>
            <a:gdLst/>
            <a:ahLst/>
            <a:cxnLst/>
            <a:rect l="l" t="t" r="r" b="b"/>
            <a:pathLst>
              <a:path w="3436" h="5537" extrusionOk="0">
                <a:moveTo>
                  <a:pt x="944" y="1"/>
                </a:moveTo>
                <a:cubicBezTo>
                  <a:pt x="1" y="2073"/>
                  <a:pt x="2459" y="4623"/>
                  <a:pt x="3435" y="5537"/>
                </a:cubicBezTo>
                <a:lnTo>
                  <a:pt x="34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rot="-5400000">
            <a:off x="259451" y="-344272"/>
            <a:ext cx="707030" cy="1378304"/>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5400000">
            <a:off x="7605931" y="647191"/>
            <a:ext cx="2075291" cy="1037784"/>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rot="5400000">
            <a:off x="8262809" y="866165"/>
            <a:ext cx="1199509" cy="599816"/>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1"/>
          <p:cNvGrpSpPr/>
          <p:nvPr/>
        </p:nvGrpSpPr>
        <p:grpSpPr>
          <a:xfrm flipH="1">
            <a:off x="22" y="3901584"/>
            <a:ext cx="4454963" cy="1241894"/>
            <a:chOff x="4345977" y="3805975"/>
            <a:chExt cx="4798022" cy="1337528"/>
          </a:xfrm>
        </p:grpSpPr>
        <p:sp>
          <p:nvSpPr>
            <p:cNvPr id="92" name="Google Shape;92;p11"/>
            <p:cNvSpPr/>
            <p:nvPr/>
          </p:nvSpPr>
          <p:spPr>
            <a:xfrm rot="-5400000">
              <a:off x="6117181" y="3805975"/>
              <a:ext cx="758100" cy="75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rot="5400000">
              <a:off x="6076225" y="2075728"/>
              <a:ext cx="1337527" cy="4798022"/>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flipH="1">
              <a:off x="7561361" y="3560862"/>
              <a:ext cx="669900" cy="2495376"/>
            </a:xfrm>
            <a:custGeom>
              <a:avLst/>
              <a:gdLst/>
              <a:ahLst/>
              <a:cxnLst/>
              <a:rect l="l" t="t" r="r" b="b"/>
              <a:pathLst>
                <a:path w="4378" h="10723" extrusionOk="0">
                  <a:moveTo>
                    <a:pt x="4378" y="0"/>
                  </a:moveTo>
                  <a:cubicBezTo>
                    <a:pt x="2800" y="1548"/>
                    <a:pt x="680" y="4690"/>
                    <a:pt x="1" y="10723"/>
                  </a:cubicBezTo>
                  <a:lnTo>
                    <a:pt x="4378" y="10723"/>
                  </a:lnTo>
                  <a:lnTo>
                    <a:pt x="43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98" name="Google Shape;98;p13"/>
          <p:cNvSpPr txBox="1">
            <a:spLocks noGrp="1"/>
          </p:cNvSpPr>
          <p:nvPr>
            <p:ph type="subTitle" idx="1"/>
          </p:nvPr>
        </p:nvSpPr>
        <p:spPr>
          <a:xfrm>
            <a:off x="2138151" y="2059652"/>
            <a:ext cx="2417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3"/>
          <p:cNvSpPr txBox="1">
            <a:spLocks noGrp="1"/>
          </p:cNvSpPr>
          <p:nvPr>
            <p:ph type="title" idx="2" hasCustomPrompt="1"/>
          </p:nvPr>
        </p:nvSpPr>
        <p:spPr>
          <a:xfrm>
            <a:off x="1139750" y="1652427"/>
            <a:ext cx="998400" cy="890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00" name="Google Shape;100;p13"/>
          <p:cNvSpPr txBox="1">
            <a:spLocks noGrp="1"/>
          </p:cNvSpPr>
          <p:nvPr>
            <p:ph type="subTitle" idx="3"/>
          </p:nvPr>
        </p:nvSpPr>
        <p:spPr>
          <a:xfrm>
            <a:off x="5917798" y="2059661"/>
            <a:ext cx="2417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3"/>
          <p:cNvSpPr txBox="1">
            <a:spLocks noGrp="1"/>
          </p:cNvSpPr>
          <p:nvPr>
            <p:ph type="title" idx="4" hasCustomPrompt="1"/>
          </p:nvPr>
        </p:nvSpPr>
        <p:spPr>
          <a:xfrm>
            <a:off x="4919375" y="1652326"/>
            <a:ext cx="998400" cy="890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02" name="Google Shape;102;p13"/>
          <p:cNvSpPr txBox="1">
            <a:spLocks noGrp="1"/>
          </p:cNvSpPr>
          <p:nvPr>
            <p:ph type="subTitle" idx="5"/>
          </p:nvPr>
        </p:nvSpPr>
        <p:spPr>
          <a:xfrm>
            <a:off x="2138151" y="3575486"/>
            <a:ext cx="2417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 name="Google Shape;103;p13"/>
          <p:cNvSpPr txBox="1">
            <a:spLocks noGrp="1"/>
          </p:cNvSpPr>
          <p:nvPr>
            <p:ph type="title" idx="6" hasCustomPrompt="1"/>
          </p:nvPr>
        </p:nvSpPr>
        <p:spPr>
          <a:xfrm>
            <a:off x="1139750" y="3168103"/>
            <a:ext cx="998400" cy="890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04" name="Google Shape;104;p13"/>
          <p:cNvSpPr txBox="1">
            <a:spLocks noGrp="1"/>
          </p:cNvSpPr>
          <p:nvPr>
            <p:ph type="subTitle" idx="7"/>
          </p:nvPr>
        </p:nvSpPr>
        <p:spPr>
          <a:xfrm>
            <a:off x="5917798" y="3575488"/>
            <a:ext cx="2417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13"/>
          <p:cNvSpPr txBox="1">
            <a:spLocks noGrp="1"/>
          </p:cNvSpPr>
          <p:nvPr>
            <p:ph type="title" idx="8" hasCustomPrompt="1"/>
          </p:nvPr>
        </p:nvSpPr>
        <p:spPr>
          <a:xfrm>
            <a:off x="4919378" y="3168145"/>
            <a:ext cx="998400" cy="890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06" name="Google Shape;106;p13"/>
          <p:cNvSpPr txBox="1">
            <a:spLocks noGrp="1"/>
          </p:cNvSpPr>
          <p:nvPr>
            <p:ph type="subTitle" idx="9"/>
          </p:nvPr>
        </p:nvSpPr>
        <p:spPr>
          <a:xfrm>
            <a:off x="2138151" y="1752125"/>
            <a:ext cx="2417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13"/>
          <p:cNvSpPr txBox="1">
            <a:spLocks noGrp="1"/>
          </p:cNvSpPr>
          <p:nvPr>
            <p:ph type="subTitle" idx="13"/>
          </p:nvPr>
        </p:nvSpPr>
        <p:spPr>
          <a:xfrm>
            <a:off x="5917798" y="1752125"/>
            <a:ext cx="2417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3"/>
          <p:cNvSpPr txBox="1">
            <a:spLocks noGrp="1"/>
          </p:cNvSpPr>
          <p:nvPr>
            <p:ph type="subTitle" idx="14"/>
          </p:nvPr>
        </p:nvSpPr>
        <p:spPr>
          <a:xfrm>
            <a:off x="2138151" y="3267950"/>
            <a:ext cx="2417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 name="Google Shape;109;p13"/>
          <p:cNvSpPr txBox="1">
            <a:spLocks noGrp="1"/>
          </p:cNvSpPr>
          <p:nvPr>
            <p:ph type="subTitle" idx="15"/>
          </p:nvPr>
        </p:nvSpPr>
        <p:spPr>
          <a:xfrm>
            <a:off x="5917798" y="3267950"/>
            <a:ext cx="2417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13"/>
          <p:cNvSpPr/>
          <p:nvPr/>
        </p:nvSpPr>
        <p:spPr>
          <a:xfrm rot="5400000">
            <a:off x="-6585" y="4309125"/>
            <a:ext cx="844084" cy="844084"/>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flipH="1">
            <a:off x="5690250" y="4152350"/>
            <a:ext cx="3513695" cy="1071504"/>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720000" y="3330362"/>
            <a:ext cx="5158800" cy="398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1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14" name="Google Shape;114;p14"/>
          <p:cNvSpPr txBox="1">
            <a:spLocks noGrp="1"/>
          </p:cNvSpPr>
          <p:nvPr>
            <p:ph type="subTitle" idx="1"/>
          </p:nvPr>
        </p:nvSpPr>
        <p:spPr>
          <a:xfrm>
            <a:off x="720000" y="1415025"/>
            <a:ext cx="5158800" cy="194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4"/>
          <p:cNvSpPr/>
          <p:nvPr/>
        </p:nvSpPr>
        <p:spPr>
          <a:xfrm>
            <a:off x="4795500" y="4732315"/>
            <a:ext cx="2668607" cy="514855"/>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6380900" y="4341834"/>
            <a:ext cx="3060868" cy="905338"/>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4"/>
          <p:cNvGrpSpPr/>
          <p:nvPr/>
        </p:nvGrpSpPr>
        <p:grpSpPr>
          <a:xfrm>
            <a:off x="809015" y="-2"/>
            <a:ext cx="3471183" cy="571125"/>
            <a:chOff x="400240" y="-2"/>
            <a:chExt cx="3471183" cy="571125"/>
          </a:xfrm>
        </p:grpSpPr>
        <p:sp>
          <p:nvSpPr>
            <p:cNvPr id="118" name="Google Shape;118;p14"/>
            <p:cNvSpPr/>
            <p:nvPr/>
          </p:nvSpPr>
          <p:spPr>
            <a:xfrm rot="10800000" flipH="1">
              <a:off x="400240" y="375"/>
              <a:ext cx="3471183" cy="570748"/>
            </a:xfrm>
            <a:custGeom>
              <a:avLst/>
              <a:gdLst/>
              <a:ahLst/>
              <a:cxnLst/>
              <a:rect l="l" t="t" r="r" b="b"/>
              <a:pathLst>
                <a:path w="16293" h="2679" extrusionOk="0">
                  <a:moveTo>
                    <a:pt x="6830" y="0"/>
                  </a:moveTo>
                  <a:cubicBezTo>
                    <a:pt x="6611" y="0"/>
                    <a:pt x="6392" y="10"/>
                    <a:pt x="6175" y="32"/>
                  </a:cubicBezTo>
                  <a:cubicBezTo>
                    <a:pt x="5663" y="80"/>
                    <a:pt x="5169" y="173"/>
                    <a:pt x="4675" y="310"/>
                  </a:cubicBezTo>
                  <a:cubicBezTo>
                    <a:pt x="3654" y="589"/>
                    <a:pt x="2707" y="1023"/>
                    <a:pt x="1950" y="1424"/>
                  </a:cubicBezTo>
                  <a:cubicBezTo>
                    <a:pt x="758" y="2059"/>
                    <a:pt x="1" y="2679"/>
                    <a:pt x="1" y="2679"/>
                  </a:cubicBezTo>
                  <a:lnTo>
                    <a:pt x="16293" y="2679"/>
                  </a:lnTo>
                  <a:cubicBezTo>
                    <a:pt x="14622" y="2181"/>
                    <a:pt x="13122" y="1610"/>
                    <a:pt x="11729" y="1131"/>
                  </a:cubicBezTo>
                  <a:cubicBezTo>
                    <a:pt x="9944" y="494"/>
                    <a:pt x="8357" y="0"/>
                    <a:pt x="6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rot="10800000" flipH="1">
              <a:off x="400240" y="-2"/>
              <a:ext cx="1770425" cy="345133"/>
            </a:xfrm>
            <a:custGeom>
              <a:avLst/>
              <a:gdLst/>
              <a:ahLst/>
              <a:cxnLst/>
              <a:rect l="l" t="t" r="r" b="b"/>
              <a:pathLst>
                <a:path w="8310" h="1620" extrusionOk="0">
                  <a:moveTo>
                    <a:pt x="3730" y="1"/>
                  </a:moveTo>
                  <a:cubicBezTo>
                    <a:pt x="2989" y="1"/>
                    <a:pt x="2440" y="188"/>
                    <a:pt x="1950" y="365"/>
                  </a:cubicBezTo>
                  <a:cubicBezTo>
                    <a:pt x="758" y="1000"/>
                    <a:pt x="1" y="1620"/>
                    <a:pt x="1" y="1620"/>
                  </a:cubicBezTo>
                  <a:lnTo>
                    <a:pt x="8310" y="1620"/>
                  </a:lnTo>
                  <a:cubicBezTo>
                    <a:pt x="7983" y="1416"/>
                    <a:pt x="7675" y="1249"/>
                    <a:pt x="7382" y="1108"/>
                  </a:cubicBezTo>
                  <a:cubicBezTo>
                    <a:pt x="5748" y="261"/>
                    <a:pt x="4604" y="1"/>
                    <a:pt x="3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4"/>
          <p:cNvSpPr/>
          <p:nvPr/>
        </p:nvSpPr>
        <p:spPr>
          <a:xfrm rot="-5400000">
            <a:off x="77555" y="96572"/>
            <a:ext cx="641857" cy="643030"/>
          </a:xfrm>
          <a:custGeom>
            <a:avLst/>
            <a:gdLst/>
            <a:ahLst/>
            <a:cxnLst/>
            <a:rect l="l" t="t" r="r" b="b"/>
            <a:pathLst>
              <a:path w="9307" h="9324" extrusionOk="0">
                <a:moveTo>
                  <a:pt x="4665" y="1"/>
                </a:moveTo>
                <a:cubicBezTo>
                  <a:pt x="2093" y="1"/>
                  <a:pt x="1" y="2093"/>
                  <a:pt x="1" y="4664"/>
                </a:cubicBezTo>
                <a:cubicBezTo>
                  <a:pt x="1" y="7236"/>
                  <a:pt x="2093" y="9324"/>
                  <a:pt x="4665" y="9324"/>
                </a:cubicBezTo>
                <a:cubicBezTo>
                  <a:pt x="7237" y="9324"/>
                  <a:pt x="9307" y="7236"/>
                  <a:pt x="9307" y="4664"/>
                </a:cubicBezTo>
                <a:cubicBezTo>
                  <a:pt x="9307" y="2093"/>
                  <a:pt x="7237" y="1"/>
                  <a:pt x="4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121"/>
        <p:cNvGrpSpPr/>
        <p:nvPr/>
      </p:nvGrpSpPr>
      <p:grpSpPr>
        <a:xfrm>
          <a:off x="0" y="0"/>
          <a:ext cx="0" cy="0"/>
          <a:chOff x="0" y="0"/>
          <a:chExt cx="0" cy="0"/>
        </a:xfrm>
      </p:grpSpPr>
      <p:sp>
        <p:nvSpPr>
          <p:cNvPr id="122" name="Google Shape;122;p15"/>
          <p:cNvSpPr txBox="1">
            <a:spLocks noGrp="1"/>
          </p:cNvSpPr>
          <p:nvPr>
            <p:ph type="title"/>
          </p:nvPr>
        </p:nvSpPr>
        <p:spPr>
          <a:xfrm>
            <a:off x="713100" y="2668250"/>
            <a:ext cx="3948900" cy="829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15"/>
          <p:cNvSpPr txBox="1">
            <a:spLocks noGrp="1"/>
          </p:cNvSpPr>
          <p:nvPr>
            <p:ph type="title" idx="2" hasCustomPrompt="1"/>
          </p:nvPr>
        </p:nvSpPr>
        <p:spPr>
          <a:xfrm>
            <a:off x="3249900" y="1392826"/>
            <a:ext cx="1322100" cy="1104000"/>
          </a:xfrm>
          <a:prstGeom prst="rect">
            <a:avLst/>
          </a:prstGeom>
          <a:solidFill>
            <a:schemeClr val="accent5"/>
          </a:solidFill>
        </p:spPr>
        <p:txBody>
          <a:bodyPr spcFirstLastPara="1" wrap="square" lIns="91425" tIns="91425" rIns="91425" bIns="91425" anchor="t" anchorCtr="0">
            <a:noAutofit/>
          </a:bodyPr>
          <a:lstStyle>
            <a:lvl1pPr lvl="0" rtl="0">
              <a:spcBef>
                <a:spcPts val="0"/>
              </a:spcBef>
              <a:spcAft>
                <a:spcPts val="0"/>
              </a:spcAft>
              <a:buSzPts val="4800"/>
              <a:buNone/>
              <a:defRPr sz="60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4" name="Google Shape;124;p15"/>
          <p:cNvSpPr txBox="1">
            <a:spLocks noGrp="1"/>
          </p:cNvSpPr>
          <p:nvPr>
            <p:ph type="subTitle" idx="1"/>
          </p:nvPr>
        </p:nvSpPr>
        <p:spPr>
          <a:xfrm>
            <a:off x="713100" y="3407399"/>
            <a:ext cx="3948900" cy="32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p15"/>
          <p:cNvSpPr/>
          <p:nvPr/>
        </p:nvSpPr>
        <p:spPr>
          <a:xfrm rot="5400000" flipH="1">
            <a:off x="802045" y="-7"/>
            <a:ext cx="692634" cy="692653"/>
          </a:xfrm>
          <a:custGeom>
            <a:avLst/>
            <a:gdLst/>
            <a:ahLst/>
            <a:cxnLst/>
            <a:rect l="l" t="t" r="r" b="b"/>
            <a:pathLst>
              <a:path w="7395" h="7395" extrusionOk="0">
                <a:moveTo>
                  <a:pt x="5285" y="1"/>
                </a:moveTo>
                <a:cubicBezTo>
                  <a:pt x="2358" y="1"/>
                  <a:pt x="0" y="2358"/>
                  <a:pt x="0" y="5286"/>
                </a:cubicBezTo>
                <a:lnTo>
                  <a:pt x="0" y="7395"/>
                </a:lnTo>
                <a:lnTo>
                  <a:pt x="7394" y="7395"/>
                </a:lnTo>
                <a:lnTo>
                  <a:pt x="7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flipH="1">
            <a:off x="6" y="21"/>
            <a:ext cx="1287126" cy="2074174"/>
          </a:xfrm>
          <a:custGeom>
            <a:avLst/>
            <a:gdLst/>
            <a:ahLst/>
            <a:cxnLst/>
            <a:rect l="l" t="t" r="r" b="b"/>
            <a:pathLst>
              <a:path w="3436" h="5537" extrusionOk="0">
                <a:moveTo>
                  <a:pt x="944" y="1"/>
                </a:moveTo>
                <a:cubicBezTo>
                  <a:pt x="1" y="2073"/>
                  <a:pt x="2459" y="4623"/>
                  <a:pt x="3435" y="5537"/>
                </a:cubicBezTo>
                <a:lnTo>
                  <a:pt x="3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flipH="1">
            <a:off x="-5" y="9"/>
            <a:ext cx="707030" cy="1378304"/>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41352" y="4316897"/>
            <a:ext cx="3093470" cy="862896"/>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5"/>
          <p:cNvGrpSpPr/>
          <p:nvPr/>
        </p:nvGrpSpPr>
        <p:grpSpPr>
          <a:xfrm>
            <a:off x="4913103" y="3964078"/>
            <a:ext cx="4230896" cy="1179432"/>
            <a:chOff x="4345977" y="3805975"/>
            <a:chExt cx="4798022" cy="1337528"/>
          </a:xfrm>
        </p:grpSpPr>
        <p:sp>
          <p:nvSpPr>
            <p:cNvPr id="130" name="Google Shape;130;p15"/>
            <p:cNvSpPr/>
            <p:nvPr/>
          </p:nvSpPr>
          <p:spPr>
            <a:xfrm rot="-5400000">
              <a:off x="6117181" y="3805975"/>
              <a:ext cx="758100" cy="758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rot="5400000">
              <a:off x="6076225" y="2075728"/>
              <a:ext cx="1337527" cy="4798022"/>
            </a:xfrm>
            <a:custGeom>
              <a:avLst/>
              <a:gdLst/>
              <a:ahLst/>
              <a:cxnLst/>
              <a:rect l="l" t="t" r="r" b="b"/>
              <a:pathLst>
                <a:path w="2214" h="4316" extrusionOk="0">
                  <a:moveTo>
                    <a:pt x="958" y="1"/>
                  </a:moveTo>
                  <a:cubicBezTo>
                    <a:pt x="0" y="1393"/>
                    <a:pt x="899" y="2986"/>
                    <a:pt x="2213" y="4315"/>
                  </a:cubicBezTo>
                  <a:lnTo>
                    <a:pt x="2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rot="-5400000" flipH="1">
              <a:off x="7561361" y="3560862"/>
              <a:ext cx="669900" cy="2495376"/>
            </a:xfrm>
            <a:custGeom>
              <a:avLst/>
              <a:gdLst/>
              <a:ahLst/>
              <a:cxnLst/>
              <a:rect l="l" t="t" r="r" b="b"/>
              <a:pathLst>
                <a:path w="4378" h="10723" extrusionOk="0">
                  <a:moveTo>
                    <a:pt x="4378" y="0"/>
                  </a:moveTo>
                  <a:cubicBezTo>
                    <a:pt x="2800" y="1548"/>
                    <a:pt x="680" y="4690"/>
                    <a:pt x="1" y="10723"/>
                  </a:cubicBezTo>
                  <a:lnTo>
                    <a:pt x="4378" y="10723"/>
                  </a:lnTo>
                  <a:lnTo>
                    <a:pt x="4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7" r:id="rId5"/>
    <p:sldLayoutId id="2147483658" r:id="rId6"/>
    <p:sldLayoutId id="2147483659" r:id="rId7"/>
    <p:sldLayoutId id="2147483660" r:id="rId8"/>
    <p:sldLayoutId id="2147483661" r:id="rId9"/>
    <p:sldLayoutId id="2147483662" r:id="rId10"/>
    <p:sldLayoutId id="2147483663" r:id="rId11"/>
    <p:sldLayoutId id="2147483668" r:id="rId12"/>
    <p:sldLayoutId id="2147483670" r:id="rId13"/>
    <p:sldLayoutId id="2147483671" r:id="rId14"/>
    <p:sldLayoutId id="2147483679"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9.jp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9"/>
          <p:cNvSpPr txBox="1">
            <a:spLocks noGrp="1"/>
          </p:cNvSpPr>
          <p:nvPr>
            <p:ph type="ctrTitle"/>
          </p:nvPr>
        </p:nvSpPr>
        <p:spPr>
          <a:xfrm>
            <a:off x="713100" y="1527950"/>
            <a:ext cx="7243500" cy="1680000"/>
          </a:xfrm>
          <a:prstGeom prst="rect">
            <a:avLst/>
          </a:prstGeom>
        </p:spPr>
        <p:txBody>
          <a:bodyPr spcFirstLastPara="1" wrap="square" lIns="91425" tIns="91425" rIns="91425" bIns="91425" anchor="b" anchorCtr="0">
            <a:noAutofit/>
          </a:bodyPr>
          <a:lstStyle/>
          <a:p>
            <a:pPr lvl="0"/>
            <a:r>
              <a:rPr lang="en-US" dirty="0"/>
              <a:t>Manholes Monitoring System</a:t>
            </a:r>
            <a:endParaRPr dirty="0"/>
          </a:p>
        </p:txBody>
      </p:sp>
      <p:grpSp>
        <p:nvGrpSpPr>
          <p:cNvPr id="373" name="Google Shape;373;p39"/>
          <p:cNvGrpSpPr/>
          <p:nvPr/>
        </p:nvGrpSpPr>
        <p:grpSpPr>
          <a:xfrm>
            <a:off x="-41325" y="3921300"/>
            <a:ext cx="6465842" cy="1260481"/>
            <a:chOff x="-41325" y="3921300"/>
            <a:chExt cx="6465842" cy="1260481"/>
          </a:xfrm>
        </p:grpSpPr>
        <p:sp>
          <p:nvSpPr>
            <p:cNvPr id="374" name="Google Shape;374;p39"/>
            <p:cNvSpPr/>
            <p:nvPr/>
          </p:nvSpPr>
          <p:spPr>
            <a:xfrm>
              <a:off x="691200" y="3921300"/>
              <a:ext cx="4132156" cy="1222194"/>
            </a:xfrm>
            <a:custGeom>
              <a:avLst/>
              <a:gdLst/>
              <a:ahLst/>
              <a:cxnLst/>
              <a:rect l="l" t="t" r="r" b="b"/>
              <a:pathLst>
                <a:path w="21541" h="6450" extrusionOk="0">
                  <a:moveTo>
                    <a:pt x="11047" y="1"/>
                  </a:moveTo>
                  <a:cubicBezTo>
                    <a:pt x="10962" y="1"/>
                    <a:pt x="10876" y="3"/>
                    <a:pt x="10789" y="6"/>
                  </a:cubicBezTo>
                  <a:cubicBezTo>
                    <a:pt x="8556" y="75"/>
                    <a:pt x="6537" y="1270"/>
                    <a:pt x="4737" y="2556"/>
                  </a:cubicBezTo>
                  <a:cubicBezTo>
                    <a:pt x="3091" y="3718"/>
                    <a:pt x="1522" y="4987"/>
                    <a:pt x="22" y="6346"/>
                  </a:cubicBezTo>
                  <a:lnTo>
                    <a:pt x="0" y="6397"/>
                  </a:lnTo>
                  <a:cubicBezTo>
                    <a:pt x="2357" y="6085"/>
                    <a:pt x="4458" y="6032"/>
                    <a:pt x="6708" y="6032"/>
                  </a:cubicBezTo>
                  <a:cubicBezTo>
                    <a:pt x="7425" y="6032"/>
                    <a:pt x="8156" y="6037"/>
                    <a:pt x="8916" y="6041"/>
                  </a:cubicBezTo>
                  <a:cubicBezTo>
                    <a:pt x="10789" y="6041"/>
                    <a:pt x="12667" y="6059"/>
                    <a:pt x="14523" y="6076"/>
                  </a:cubicBezTo>
                  <a:cubicBezTo>
                    <a:pt x="15809" y="6076"/>
                    <a:pt x="17078" y="6093"/>
                    <a:pt x="18347" y="6221"/>
                  </a:cubicBezTo>
                  <a:cubicBezTo>
                    <a:pt x="19264" y="6295"/>
                    <a:pt x="20166" y="6450"/>
                    <a:pt x="21079" y="6450"/>
                  </a:cubicBezTo>
                  <a:cubicBezTo>
                    <a:pt x="21233" y="6450"/>
                    <a:pt x="21386" y="6446"/>
                    <a:pt x="21540" y="6436"/>
                  </a:cubicBezTo>
                  <a:cubicBezTo>
                    <a:pt x="20828" y="5793"/>
                    <a:pt x="20113" y="5150"/>
                    <a:pt x="19397" y="4507"/>
                  </a:cubicBezTo>
                  <a:cubicBezTo>
                    <a:pt x="16996" y="2315"/>
                    <a:pt x="14258" y="1"/>
                    <a:pt x="11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41325" y="4024975"/>
              <a:ext cx="6465842" cy="1156806"/>
            </a:xfrm>
            <a:custGeom>
              <a:avLst/>
              <a:gdLst/>
              <a:ahLst/>
              <a:cxnLst/>
              <a:rect l="l" t="t" r="r" b="b"/>
              <a:pathLst>
                <a:path w="16452" h="6105" extrusionOk="0">
                  <a:moveTo>
                    <a:pt x="2136" y="1"/>
                  </a:moveTo>
                  <a:cubicBezTo>
                    <a:pt x="1296" y="1"/>
                    <a:pt x="444" y="389"/>
                    <a:pt x="0" y="1107"/>
                  </a:cubicBezTo>
                  <a:lnTo>
                    <a:pt x="107" y="6002"/>
                  </a:lnTo>
                  <a:cubicBezTo>
                    <a:pt x="866" y="5992"/>
                    <a:pt x="1624" y="5988"/>
                    <a:pt x="2381" y="5988"/>
                  </a:cubicBezTo>
                  <a:cubicBezTo>
                    <a:pt x="6359" y="5988"/>
                    <a:pt x="10316" y="6105"/>
                    <a:pt x="14294" y="6105"/>
                  </a:cubicBezTo>
                  <a:cubicBezTo>
                    <a:pt x="15012" y="6105"/>
                    <a:pt x="15732" y="6101"/>
                    <a:pt x="16452" y="6092"/>
                  </a:cubicBezTo>
                  <a:cubicBezTo>
                    <a:pt x="15843" y="4750"/>
                    <a:pt x="15024" y="3464"/>
                    <a:pt x="13863" y="2573"/>
                  </a:cubicBezTo>
                  <a:cubicBezTo>
                    <a:pt x="12946" y="1876"/>
                    <a:pt x="11802" y="1442"/>
                    <a:pt x="10667" y="1442"/>
                  </a:cubicBezTo>
                  <a:cubicBezTo>
                    <a:pt x="10343" y="1442"/>
                    <a:pt x="10018" y="1477"/>
                    <a:pt x="9701" y="1553"/>
                  </a:cubicBezTo>
                  <a:cubicBezTo>
                    <a:pt x="8968" y="1750"/>
                    <a:pt x="8290" y="2144"/>
                    <a:pt x="7557" y="2393"/>
                  </a:cubicBezTo>
                  <a:cubicBezTo>
                    <a:pt x="7179" y="2524"/>
                    <a:pt x="6762" y="2616"/>
                    <a:pt x="6355" y="2616"/>
                  </a:cubicBezTo>
                  <a:cubicBezTo>
                    <a:pt x="5991" y="2616"/>
                    <a:pt x="5636" y="2543"/>
                    <a:pt x="5324" y="2359"/>
                  </a:cubicBezTo>
                  <a:cubicBezTo>
                    <a:pt x="4630" y="1947"/>
                    <a:pt x="4308" y="1124"/>
                    <a:pt x="3717" y="571"/>
                  </a:cubicBezTo>
                  <a:cubicBezTo>
                    <a:pt x="3287" y="185"/>
                    <a:pt x="2714" y="1"/>
                    <a:pt x="2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4026175" y="3921300"/>
              <a:ext cx="758100" cy="758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9"/>
          <p:cNvGrpSpPr/>
          <p:nvPr/>
        </p:nvGrpSpPr>
        <p:grpSpPr>
          <a:xfrm>
            <a:off x="7337329" y="399295"/>
            <a:ext cx="1350555" cy="1032070"/>
            <a:chOff x="4338287" y="332320"/>
            <a:chExt cx="1072465" cy="819558"/>
          </a:xfrm>
        </p:grpSpPr>
        <p:grpSp>
          <p:nvGrpSpPr>
            <p:cNvPr id="378" name="Google Shape;378;p39"/>
            <p:cNvGrpSpPr/>
            <p:nvPr/>
          </p:nvGrpSpPr>
          <p:grpSpPr>
            <a:xfrm>
              <a:off x="4338287" y="332320"/>
              <a:ext cx="665342" cy="819558"/>
              <a:chOff x="1427225" y="332320"/>
              <a:chExt cx="665342" cy="819558"/>
            </a:xfrm>
          </p:grpSpPr>
          <p:sp>
            <p:nvSpPr>
              <p:cNvPr id="379" name="Google Shape;379;p39"/>
              <p:cNvSpPr/>
              <p:nvPr/>
            </p:nvSpPr>
            <p:spPr>
              <a:xfrm>
                <a:off x="1682651" y="332320"/>
                <a:ext cx="409916" cy="819558"/>
              </a:xfrm>
              <a:custGeom>
                <a:avLst/>
                <a:gdLst/>
                <a:ahLst/>
                <a:cxnLst/>
                <a:rect l="l" t="t" r="r" b="b"/>
                <a:pathLst>
                  <a:path w="7485" h="14965" extrusionOk="0">
                    <a:moveTo>
                      <a:pt x="1" y="0"/>
                    </a:moveTo>
                    <a:lnTo>
                      <a:pt x="1" y="14964"/>
                    </a:lnTo>
                    <a:cubicBezTo>
                      <a:pt x="4124" y="14964"/>
                      <a:pt x="7485" y="11625"/>
                      <a:pt x="7485" y="7484"/>
                    </a:cubicBezTo>
                    <a:cubicBezTo>
                      <a:pt x="7485" y="3339"/>
                      <a:pt x="4124"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1427225" y="486763"/>
                <a:ext cx="509698" cy="510629"/>
              </a:xfrm>
              <a:custGeom>
                <a:avLst/>
                <a:gdLst/>
                <a:ahLst/>
                <a:cxnLst/>
                <a:rect l="l" t="t" r="r" b="b"/>
                <a:pathLst>
                  <a:path w="9307" h="9324" extrusionOk="0">
                    <a:moveTo>
                      <a:pt x="4665" y="1"/>
                    </a:moveTo>
                    <a:cubicBezTo>
                      <a:pt x="2093" y="1"/>
                      <a:pt x="1" y="2093"/>
                      <a:pt x="1" y="4664"/>
                    </a:cubicBezTo>
                    <a:cubicBezTo>
                      <a:pt x="1" y="7236"/>
                      <a:pt x="2093" y="9324"/>
                      <a:pt x="4665" y="9324"/>
                    </a:cubicBezTo>
                    <a:cubicBezTo>
                      <a:pt x="7237" y="9324"/>
                      <a:pt x="9307" y="7236"/>
                      <a:pt x="9307" y="4664"/>
                    </a:cubicBezTo>
                    <a:cubicBezTo>
                      <a:pt x="9307" y="2093"/>
                      <a:pt x="7237" y="1"/>
                      <a:pt x="4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9"/>
            <p:cNvSpPr/>
            <p:nvPr/>
          </p:nvSpPr>
          <p:spPr>
            <a:xfrm rot="10800000">
              <a:off x="4999906" y="332320"/>
              <a:ext cx="410847" cy="819558"/>
            </a:xfrm>
            <a:custGeom>
              <a:avLst/>
              <a:gdLst/>
              <a:ahLst/>
              <a:cxnLst/>
              <a:rect l="l" t="t" r="r" b="b"/>
              <a:pathLst>
                <a:path w="7502" h="14965" extrusionOk="0">
                  <a:moveTo>
                    <a:pt x="0" y="0"/>
                  </a:moveTo>
                  <a:lnTo>
                    <a:pt x="0" y="14964"/>
                  </a:lnTo>
                  <a:cubicBezTo>
                    <a:pt x="4141" y="14964"/>
                    <a:pt x="7502" y="11625"/>
                    <a:pt x="7502" y="7484"/>
                  </a:cubicBezTo>
                  <a:cubicBezTo>
                    <a:pt x="7502" y="3339"/>
                    <a:pt x="41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wipe(down)">
                                      <p:cBhvr>
                                        <p:cTn id="7"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6" name="Google Shape;616;p54"/>
          <p:cNvSpPr txBox="1">
            <a:spLocks noGrp="1"/>
          </p:cNvSpPr>
          <p:nvPr>
            <p:ph type="subTitle" idx="1"/>
          </p:nvPr>
        </p:nvSpPr>
        <p:spPr>
          <a:xfrm>
            <a:off x="4572000" y="2571750"/>
            <a:ext cx="3038400" cy="10020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An Entity-Relationship Diagram (ERD) is a visual representation of entities and their relationships..</a:t>
            </a:r>
            <a:endParaRPr dirty="0"/>
          </a:p>
        </p:txBody>
      </p:sp>
      <p:sp>
        <p:nvSpPr>
          <p:cNvPr id="618" name="Google Shape;618;p54"/>
          <p:cNvSpPr/>
          <p:nvPr/>
        </p:nvSpPr>
        <p:spPr>
          <a:xfrm>
            <a:off x="7643672" y="3828703"/>
            <a:ext cx="623700" cy="623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54"/>
          <p:cNvGrpSpPr/>
          <p:nvPr/>
        </p:nvGrpSpPr>
        <p:grpSpPr>
          <a:xfrm>
            <a:off x="256038" y="-10"/>
            <a:ext cx="2075291" cy="1037787"/>
            <a:chOff x="256038" y="-10"/>
            <a:chExt cx="2075291" cy="1037787"/>
          </a:xfrm>
        </p:grpSpPr>
        <p:sp>
          <p:nvSpPr>
            <p:cNvPr id="620" name="Google Shape;620;p54"/>
            <p:cNvSpPr/>
            <p:nvPr/>
          </p:nvSpPr>
          <p:spPr>
            <a:xfrm>
              <a:off x="256038" y="-7"/>
              <a:ext cx="2075291" cy="1037784"/>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693919" y="-10"/>
              <a:ext cx="1199509" cy="599816"/>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43C36B0E-1003-4505-A4BE-D4D70D823F09}"/>
              </a:ext>
            </a:extLst>
          </p:cNvPr>
          <p:cNvSpPr>
            <a:spLocks noGrp="1"/>
          </p:cNvSpPr>
          <p:nvPr>
            <p:ph type="title"/>
          </p:nvPr>
        </p:nvSpPr>
        <p:spPr>
          <a:xfrm>
            <a:off x="973748" y="861926"/>
            <a:ext cx="3038400" cy="1875300"/>
          </a:xfrm>
        </p:spPr>
        <p:txBody>
          <a:bodyPr/>
          <a:lstStyle/>
          <a:p>
            <a:r>
              <a:rPr lang="en-US" dirty="0"/>
              <a:t>ER diagram</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animEffect transition="in" filter="barn(inVertical)">
                                      <p:cBhvr>
                                        <p:cTn id="7" dur="500"/>
                                        <p:tgtEl>
                                          <p:spTgt spid="6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55"/>
          <p:cNvSpPr txBox="1">
            <a:spLocks noGrp="1"/>
          </p:cNvSpPr>
          <p:nvPr>
            <p:ph type="subTitle" idx="1"/>
          </p:nvPr>
        </p:nvSpPr>
        <p:spPr>
          <a:xfrm>
            <a:off x="438157" y="837020"/>
            <a:ext cx="1725840" cy="626019"/>
          </a:xfrm>
          <a:prstGeom prst="rect">
            <a:avLst/>
          </a:prstGeom>
        </p:spPr>
        <p:txBody>
          <a:bodyPr spcFirstLastPara="1" wrap="square" lIns="91425" tIns="91425" rIns="91425" bIns="91425" anchor="t" anchorCtr="0">
            <a:noAutofit/>
          </a:bodyPr>
          <a:lstStyle/>
          <a:p>
            <a:pPr marL="0" lvl="0" indent="0"/>
            <a:r>
              <a:rPr lang="en-US" b="1" dirty="0">
                <a:solidFill>
                  <a:srgbClr val="00B050"/>
                </a:solidFill>
              </a:rPr>
              <a:t> </a:t>
            </a:r>
            <a:r>
              <a:rPr lang="en-US" sz="1600" b="1" dirty="0">
                <a:solidFill>
                  <a:srgbClr val="00B050"/>
                </a:solidFill>
              </a:rPr>
              <a:t>Proposed</a:t>
            </a:r>
            <a:r>
              <a:rPr lang="en-US" b="1" dirty="0">
                <a:solidFill>
                  <a:srgbClr val="00B050"/>
                </a:solidFill>
              </a:rPr>
              <a:t> System:</a:t>
            </a:r>
            <a:endParaRPr b="1" dirty="0">
              <a:solidFill>
                <a:srgbClr val="00B050"/>
              </a:solidFill>
            </a:endParaRPr>
          </a:p>
        </p:txBody>
      </p:sp>
      <p:pic>
        <p:nvPicPr>
          <p:cNvPr id="3" name="Picture 2">
            <a:extLst>
              <a:ext uri="{FF2B5EF4-FFF2-40B4-BE49-F238E27FC236}">
                <a16:creationId xmlns:a16="http://schemas.microsoft.com/office/drawing/2014/main" id="{9441F193-3A86-4191-AC9C-6B3924DDDF79}"/>
              </a:ext>
            </a:extLst>
          </p:cNvPr>
          <p:cNvPicPr>
            <a:picLocks noChangeAspect="1"/>
          </p:cNvPicPr>
          <p:nvPr/>
        </p:nvPicPr>
        <p:blipFill>
          <a:blip r:embed="rId3"/>
          <a:stretch>
            <a:fillRect/>
          </a:stretch>
        </p:blipFill>
        <p:spPr>
          <a:xfrm>
            <a:off x="1916571" y="333218"/>
            <a:ext cx="6196071" cy="4477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3"/>
          <p:cNvSpPr txBox="1">
            <a:spLocks noGrp="1"/>
          </p:cNvSpPr>
          <p:nvPr>
            <p:ph type="title"/>
          </p:nvPr>
        </p:nvSpPr>
        <p:spPr>
          <a:xfrm>
            <a:off x="713100" y="2571750"/>
            <a:ext cx="3948900" cy="1575899"/>
          </a:xfrm>
          <a:prstGeom prst="rect">
            <a:avLst/>
          </a:prstGeom>
        </p:spPr>
        <p:txBody>
          <a:bodyPr spcFirstLastPara="1" wrap="square" lIns="91425" tIns="91425" rIns="91425" bIns="91425" anchor="b" anchorCtr="0">
            <a:noAutofit/>
          </a:bodyPr>
          <a:lstStyle/>
          <a:p>
            <a:pPr lvl="0"/>
            <a:r>
              <a:rPr lang="en-US" dirty="0"/>
              <a:t>Feasibility  Study</a:t>
            </a:r>
            <a:endParaRPr dirty="0"/>
          </a:p>
        </p:txBody>
      </p:sp>
      <p:sp>
        <p:nvSpPr>
          <p:cNvPr id="791" name="Google Shape;791;p63"/>
          <p:cNvSpPr txBox="1">
            <a:spLocks noGrp="1"/>
          </p:cNvSpPr>
          <p:nvPr>
            <p:ph type="title" idx="2"/>
          </p:nvPr>
        </p:nvSpPr>
        <p:spPr>
          <a:xfrm>
            <a:off x="3249900" y="1392826"/>
            <a:ext cx="13221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793" name="Google Shape;793;p63"/>
          <p:cNvGrpSpPr/>
          <p:nvPr/>
        </p:nvGrpSpPr>
        <p:grpSpPr>
          <a:xfrm rot="10800000">
            <a:off x="7269612" y="540008"/>
            <a:ext cx="1093067" cy="2571731"/>
            <a:chOff x="134695" y="2421799"/>
            <a:chExt cx="1156807" cy="2721696"/>
          </a:xfrm>
        </p:grpSpPr>
        <p:sp>
          <p:nvSpPr>
            <p:cNvPr id="794" name="Google Shape;794;p63"/>
            <p:cNvSpPr/>
            <p:nvPr/>
          </p:nvSpPr>
          <p:spPr>
            <a:xfrm rot="10800000">
              <a:off x="134695" y="4564996"/>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3"/>
            <p:cNvSpPr/>
            <p:nvPr/>
          </p:nvSpPr>
          <p:spPr>
            <a:xfrm rot="10800000">
              <a:off x="134695" y="4227530"/>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3"/>
            <p:cNvSpPr/>
            <p:nvPr/>
          </p:nvSpPr>
          <p:spPr>
            <a:xfrm rot="10800000">
              <a:off x="134695" y="3552599"/>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3"/>
            <p:cNvSpPr/>
            <p:nvPr/>
          </p:nvSpPr>
          <p:spPr>
            <a:xfrm rot="10800000">
              <a:off x="134695" y="3215133"/>
              <a:ext cx="1156807" cy="578499"/>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3"/>
            <p:cNvSpPr/>
            <p:nvPr/>
          </p:nvSpPr>
          <p:spPr>
            <a:xfrm rot="-5400000">
              <a:off x="364654" y="2421799"/>
              <a:ext cx="696900" cy="69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p61"/>
          <p:cNvSpPr/>
          <p:nvPr/>
        </p:nvSpPr>
        <p:spPr>
          <a:xfrm>
            <a:off x="60908" y="1808247"/>
            <a:ext cx="3955642" cy="2256328"/>
          </a:xfrm>
          <a:prstGeom prst="rect">
            <a:avLst/>
          </a:prstGeom>
          <a:noFill/>
          <a:ln>
            <a:noFill/>
          </a:ln>
        </p:spPr>
        <p:txBody>
          <a:bodyPr spcFirstLastPara="1" wrap="square" lIns="91425" tIns="91425" rIns="91425" bIns="91425" anchor="t" anchorCtr="0">
            <a:noAutofit/>
          </a:bodyPr>
          <a:lstStyle/>
          <a:p>
            <a:pPr lvl="0">
              <a:buSzPts val="1100"/>
            </a:pPr>
            <a:endParaRPr lang="en-US" dirty="0">
              <a:solidFill>
                <a:schemeClr val="dk1"/>
              </a:solidFill>
              <a:latin typeface="Lato"/>
              <a:ea typeface="Lato"/>
              <a:cs typeface="Lato"/>
              <a:sym typeface="Lato"/>
            </a:endParaRPr>
          </a:p>
          <a:p>
            <a:pPr lvl="0">
              <a:buSzPts val="1100"/>
            </a:pPr>
            <a:r>
              <a:rPr lang="en-US" dirty="0">
                <a:solidFill>
                  <a:schemeClr val="dk1"/>
                </a:solidFill>
                <a:latin typeface="Lato"/>
                <a:ea typeface="Lato"/>
                <a:cs typeface="Lato"/>
                <a:sym typeface="Lato"/>
              </a:rPr>
              <a:t>The proposed Manhole Monitoring System appears to be technically feasible, as it utilizes well-established IoT technologies such as advanced sensors, wireless communication, and cloud-based platforms. The system is designed to provide reliable and real-time monitoring of manholes, enabling prompt detection of potential issues and the implementation of appropriate measures.</a:t>
            </a:r>
          </a:p>
        </p:txBody>
      </p:sp>
      <p:sp>
        <p:nvSpPr>
          <p:cNvPr id="703" name="Google Shape;703;p61"/>
          <p:cNvSpPr/>
          <p:nvPr/>
        </p:nvSpPr>
        <p:spPr>
          <a:xfrm>
            <a:off x="1115050" y="3831550"/>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endParaRPr dirty="0">
              <a:solidFill>
                <a:schemeClr val="dk1"/>
              </a:solidFill>
              <a:latin typeface="Lato"/>
              <a:ea typeface="Lato"/>
              <a:cs typeface="Lato"/>
              <a:sym typeface="Lato"/>
            </a:endParaRPr>
          </a:p>
        </p:txBody>
      </p:sp>
      <p:sp>
        <p:nvSpPr>
          <p:cNvPr id="705" name="Google Shape;705;p61"/>
          <p:cNvSpPr txBox="1"/>
          <p:nvPr/>
        </p:nvSpPr>
        <p:spPr>
          <a:xfrm>
            <a:off x="479657" y="1267866"/>
            <a:ext cx="3067604" cy="646991"/>
          </a:xfrm>
          <a:prstGeom prst="rect">
            <a:avLst/>
          </a:prstGeom>
          <a:noFill/>
          <a:ln>
            <a:noFill/>
          </a:ln>
        </p:spPr>
        <p:txBody>
          <a:bodyPr spcFirstLastPara="1" wrap="square" lIns="91425" tIns="91425" rIns="91425" bIns="91425" anchor="b" anchorCtr="0">
            <a:noAutofit/>
          </a:bodyPr>
          <a:lstStyle/>
          <a:p>
            <a:pPr lvl="0"/>
            <a:r>
              <a:rPr lang="en-US" sz="2400" dirty="0">
                <a:solidFill>
                  <a:schemeClr val="dk1"/>
                </a:solidFill>
                <a:latin typeface="Lato"/>
                <a:ea typeface="Lato"/>
                <a:cs typeface="Lato"/>
                <a:sym typeface="Lato"/>
              </a:rPr>
              <a:t>Technical Feasibility</a:t>
            </a:r>
            <a:endParaRPr sz="2400" b="1" dirty="0">
              <a:solidFill>
                <a:schemeClr val="dk1"/>
              </a:solidFill>
              <a:latin typeface="Poppins"/>
              <a:ea typeface="Poppins"/>
              <a:cs typeface="Poppins"/>
              <a:sym typeface="Poppins"/>
            </a:endParaRPr>
          </a:p>
        </p:txBody>
      </p:sp>
      <p:sp>
        <p:nvSpPr>
          <p:cNvPr id="707" name="Google Shape;707;p61"/>
          <p:cNvSpPr txBox="1"/>
          <p:nvPr/>
        </p:nvSpPr>
        <p:spPr>
          <a:xfrm>
            <a:off x="1115050" y="3535188"/>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dirty="0">
              <a:solidFill>
                <a:schemeClr val="dk1"/>
              </a:solidFill>
              <a:latin typeface="Poppins"/>
              <a:ea typeface="Poppins"/>
              <a:cs typeface="Poppins"/>
              <a:sym typeface="Poppins"/>
            </a:endParaRPr>
          </a:p>
        </p:txBody>
      </p:sp>
      <p:grpSp>
        <p:nvGrpSpPr>
          <p:cNvPr id="708" name="Google Shape;708;p61"/>
          <p:cNvGrpSpPr/>
          <p:nvPr/>
        </p:nvGrpSpPr>
        <p:grpSpPr>
          <a:xfrm>
            <a:off x="3342968" y="1626818"/>
            <a:ext cx="5081044" cy="2706857"/>
            <a:chOff x="233350" y="949250"/>
            <a:chExt cx="7137300" cy="3802300"/>
          </a:xfrm>
        </p:grpSpPr>
        <p:sp>
          <p:nvSpPr>
            <p:cNvPr id="709" name="Google Shape;709;p6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61"/>
          <p:cNvSpPr/>
          <p:nvPr/>
        </p:nvSpPr>
        <p:spPr>
          <a:xfrm>
            <a:off x="177423" y="1460843"/>
            <a:ext cx="238500" cy="2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1"/>
          <p:cNvSpPr/>
          <p:nvPr/>
        </p:nvSpPr>
        <p:spPr>
          <a:xfrm>
            <a:off x="4005350" y="2218625"/>
            <a:ext cx="238500" cy="2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1"/>
          <p:cNvSpPr/>
          <p:nvPr/>
        </p:nvSpPr>
        <p:spPr>
          <a:xfrm>
            <a:off x="5456425" y="2676513"/>
            <a:ext cx="238500" cy="23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1"/>
          <p:cNvSpPr/>
          <p:nvPr/>
        </p:nvSpPr>
        <p:spPr>
          <a:xfrm>
            <a:off x="4572000" y="3379250"/>
            <a:ext cx="238500" cy="238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815ED81-0CAE-4764-8CED-FAB75B69CE70}"/>
              </a:ext>
            </a:extLst>
          </p:cNvPr>
          <p:cNvSpPr>
            <a:spLocks noGrp="1"/>
          </p:cNvSpPr>
          <p:nvPr>
            <p:ph type="title"/>
          </p:nvPr>
        </p:nvSpPr>
        <p:spPr/>
        <p:txBody>
          <a:bodyPr/>
          <a:lstStyle/>
          <a:p>
            <a:r>
              <a:rPr lang="en-US" dirty="0">
                <a:solidFill>
                  <a:schemeClr val="dk1"/>
                </a:solidFill>
                <a:latin typeface="Lato"/>
                <a:ea typeface="Lato"/>
                <a:cs typeface="Lato"/>
                <a:sym typeface="Lato"/>
              </a:rPr>
              <a:t>Feasibility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fade">
                                      <p:cBhvr>
                                        <p:cTn id="7" dur="1000"/>
                                        <p:tgtEl>
                                          <p:spTgt spid="702"/>
                                        </p:tgtEl>
                                      </p:cBhvr>
                                    </p:animEffect>
                                    <p:anim calcmode="lin" valueType="num">
                                      <p:cBhvr>
                                        <p:cTn id="8" dur="1000" fill="hold"/>
                                        <p:tgtEl>
                                          <p:spTgt spid="702"/>
                                        </p:tgtEl>
                                        <p:attrNameLst>
                                          <p:attrName>ppt_x</p:attrName>
                                        </p:attrNameLst>
                                      </p:cBhvr>
                                      <p:tavLst>
                                        <p:tav tm="0">
                                          <p:val>
                                            <p:strVal val="#ppt_x"/>
                                          </p:val>
                                        </p:tav>
                                        <p:tav tm="100000">
                                          <p:val>
                                            <p:strVal val="#ppt_x"/>
                                          </p:val>
                                        </p:tav>
                                      </p:tavLst>
                                    </p:anim>
                                    <p:anim calcmode="lin" valueType="num">
                                      <p:cBhvr>
                                        <p:cTn id="9" dur="1000" fill="hold"/>
                                        <p:tgtEl>
                                          <p:spTgt spid="7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p61"/>
          <p:cNvSpPr/>
          <p:nvPr/>
        </p:nvSpPr>
        <p:spPr>
          <a:xfrm>
            <a:off x="375613" y="1808247"/>
            <a:ext cx="3749820" cy="763503"/>
          </a:xfrm>
          <a:prstGeom prst="rect">
            <a:avLst/>
          </a:prstGeom>
          <a:noFill/>
          <a:ln>
            <a:noFill/>
          </a:ln>
        </p:spPr>
        <p:txBody>
          <a:bodyPr spcFirstLastPara="1" wrap="square" lIns="91425" tIns="91425" rIns="91425" bIns="91425" anchor="t" anchorCtr="0">
            <a:noAutofit/>
          </a:bodyPr>
          <a:lstStyle/>
          <a:p>
            <a:pPr lvl="0">
              <a:buSzPts val="1100"/>
            </a:pPr>
            <a:r>
              <a:rPr lang="en-US" dirty="0">
                <a:solidFill>
                  <a:schemeClr val="dk1"/>
                </a:solidFill>
                <a:latin typeface="Lato"/>
                <a:ea typeface="Lato"/>
                <a:cs typeface="Lato"/>
                <a:sym typeface="Lato"/>
              </a:rPr>
              <a:t>sensors, microcontrollers, wireless communication modules, and power supplies.</a:t>
            </a:r>
          </a:p>
        </p:txBody>
      </p:sp>
      <p:sp>
        <p:nvSpPr>
          <p:cNvPr id="703" name="Google Shape;703;p61"/>
          <p:cNvSpPr/>
          <p:nvPr/>
        </p:nvSpPr>
        <p:spPr>
          <a:xfrm>
            <a:off x="1115050" y="3831550"/>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endParaRPr dirty="0">
              <a:solidFill>
                <a:schemeClr val="dk1"/>
              </a:solidFill>
              <a:latin typeface="Lato"/>
              <a:ea typeface="Lato"/>
              <a:cs typeface="Lato"/>
              <a:sym typeface="Lato"/>
            </a:endParaRPr>
          </a:p>
        </p:txBody>
      </p:sp>
      <p:sp>
        <p:nvSpPr>
          <p:cNvPr id="705" name="Google Shape;705;p61"/>
          <p:cNvSpPr txBox="1"/>
          <p:nvPr/>
        </p:nvSpPr>
        <p:spPr>
          <a:xfrm>
            <a:off x="479657" y="1267866"/>
            <a:ext cx="3067604" cy="646991"/>
          </a:xfrm>
          <a:prstGeom prst="rect">
            <a:avLst/>
          </a:prstGeom>
          <a:noFill/>
          <a:ln>
            <a:noFill/>
          </a:ln>
        </p:spPr>
        <p:txBody>
          <a:bodyPr spcFirstLastPara="1" wrap="square" lIns="91425" tIns="91425" rIns="91425" bIns="91425" anchor="b" anchorCtr="0">
            <a:noAutofit/>
          </a:bodyPr>
          <a:lstStyle/>
          <a:p>
            <a:pPr lvl="0"/>
            <a:r>
              <a:rPr lang="en-US" sz="2400" b="1" dirty="0">
                <a:solidFill>
                  <a:schemeClr val="dk1"/>
                </a:solidFill>
                <a:latin typeface="Poppins"/>
                <a:ea typeface="Poppins"/>
                <a:cs typeface="Poppins"/>
                <a:sym typeface="Poppins"/>
              </a:rPr>
              <a:t>Hardware Costs:</a:t>
            </a:r>
            <a:endParaRPr sz="2400" b="1" dirty="0">
              <a:solidFill>
                <a:schemeClr val="dk1"/>
              </a:solidFill>
              <a:latin typeface="Poppins"/>
              <a:ea typeface="Poppins"/>
              <a:cs typeface="Poppins"/>
              <a:sym typeface="Poppins"/>
            </a:endParaRPr>
          </a:p>
        </p:txBody>
      </p:sp>
      <p:sp>
        <p:nvSpPr>
          <p:cNvPr id="707" name="Google Shape;707;p61"/>
          <p:cNvSpPr txBox="1"/>
          <p:nvPr/>
        </p:nvSpPr>
        <p:spPr>
          <a:xfrm>
            <a:off x="1115050" y="3535188"/>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dirty="0">
              <a:solidFill>
                <a:schemeClr val="dk1"/>
              </a:solidFill>
              <a:latin typeface="Poppins"/>
              <a:ea typeface="Poppins"/>
              <a:cs typeface="Poppins"/>
              <a:sym typeface="Poppins"/>
            </a:endParaRPr>
          </a:p>
        </p:txBody>
      </p:sp>
      <p:sp>
        <p:nvSpPr>
          <p:cNvPr id="760" name="Google Shape;760;p61"/>
          <p:cNvSpPr/>
          <p:nvPr/>
        </p:nvSpPr>
        <p:spPr>
          <a:xfrm>
            <a:off x="177423" y="1460843"/>
            <a:ext cx="238500" cy="2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1"/>
          <p:cNvSpPr/>
          <p:nvPr/>
        </p:nvSpPr>
        <p:spPr>
          <a:xfrm>
            <a:off x="8847327" y="1308408"/>
            <a:ext cx="238500" cy="2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1"/>
          <p:cNvSpPr/>
          <p:nvPr/>
        </p:nvSpPr>
        <p:spPr>
          <a:xfrm>
            <a:off x="180941" y="2949027"/>
            <a:ext cx="238500" cy="23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1"/>
          <p:cNvSpPr/>
          <p:nvPr/>
        </p:nvSpPr>
        <p:spPr>
          <a:xfrm>
            <a:off x="8843002" y="2452500"/>
            <a:ext cx="238500" cy="238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815ED81-0CAE-4764-8CED-FAB75B69CE70}"/>
              </a:ext>
            </a:extLst>
          </p:cNvPr>
          <p:cNvSpPr>
            <a:spLocks noGrp="1"/>
          </p:cNvSpPr>
          <p:nvPr>
            <p:ph type="title"/>
          </p:nvPr>
        </p:nvSpPr>
        <p:spPr>
          <a:xfrm>
            <a:off x="720000" y="540000"/>
            <a:ext cx="7704000" cy="477600"/>
          </a:xfrm>
        </p:spPr>
        <p:txBody>
          <a:bodyPr/>
          <a:lstStyle/>
          <a:p>
            <a:r>
              <a:rPr lang="en-US" dirty="0"/>
              <a:t>Cost Feasibility</a:t>
            </a:r>
          </a:p>
        </p:txBody>
      </p:sp>
      <p:sp>
        <p:nvSpPr>
          <p:cNvPr id="63" name="Google Shape;705;p61">
            <a:extLst>
              <a:ext uri="{FF2B5EF4-FFF2-40B4-BE49-F238E27FC236}">
                <a16:creationId xmlns:a16="http://schemas.microsoft.com/office/drawing/2014/main" id="{98D382A2-227D-4A14-8D29-FF1B4059CCD5}"/>
              </a:ext>
            </a:extLst>
          </p:cNvPr>
          <p:cNvSpPr txBox="1"/>
          <p:nvPr/>
        </p:nvSpPr>
        <p:spPr>
          <a:xfrm>
            <a:off x="479657" y="2712883"/>
            <a:ext cx="3067604" cy="646991"/>
          </a:xfrm>
          <a:prstGeom prst="rect">
            <a:avLst/>
          </a:prstGeom>
          <a:noFill/>
          <a:ln>
            <a:noFill/>
          </a:ln>
        </p:spPr>
        <p:txBody>
          <a:bodyPr spcFirstLastPara="1" wrap="square" lIns="91425" tIns="91425" rIns="91425" bIns="91425" anchor="b" anchorCtr="0">
            <a:noAutofit/>
          </a:bodyPr>
          <a:lstStyle/>
          <a:p>
            <a:pPr lvl="0"/>
            <a:r>
              <a:rPr lang="en-US" sz="2400" b="1" dirty="0">
                <a:solidFill>
                  <a:schemeClr val="dk1"/>
                </a:solidFill>
                <a:latin typeface="Poppins"/>
                <a:ea typeface="Poppins"/>
                <a:cs typeface="Poppins"/>
                <a:sym typeface="Poppins"/>
              </a:rPr>
              <a:t>Software Costs:</a:t>
            </a:r>
            <a:endParaRPr sz="2400" b="1" dirty="0">
              <a:solidFill>
                <a:schemeClr val="dk1"/>
              </a:solidFill>
              <a:latin typeface="Poppins"/>
              <a:ea typeface="Poppins"/>
              <a:cs typeface="Poppins"/>
              <a:sym typeface="Poppins"/>
            </a:endParaRPr>
          </a:p>
        </p:txBody>
      </p:sp>
      <p:sp>
        <p:nvSpPr>
          <p:cNvPr id="65" name="Google Shape;702;p61">
            <a:extLst>
              <a:ext uri="{FF2B5EF4-FFF2-40B4-BE49-F238E27FC236}">
                <a16:creationId xmlns:a16="http://schemas.microsoft.com/office/drawing/2014/main" id="{DAA26C2C-7824-4C58-9141-1A3E97BE88EE}"/>
              </a:ext>
            </a:extLst>
          </p:cNvPr>
          <p:cNvSpPr/>
          <p:nvPr/>
        </p:nvSpPr>
        <p:spPr>
          <a:xfrm>
            <a:off x="415923" y="3439682"/>
            <a:ext cx="3749820" cy="763503"/>
          </a:xfrm>
          <a:prstGeom prst="rect">
            <a:avLst/>
          </a:prstGeom>
          <a:noFill/>
          <a:ln>
            <a:noFill/>
          </a:ln>
        </p:spPr>
        <p:txBody>
          <a:bodyPr spcFirstLastPara="1" wrap="square" lIns="91425" tIns="91425" rIns="91425" bIns="91425" anchor="t" anchorCtr="0">
            <a:noAutofit/>
          </a:bodyPr>
          <a:lstStyle/>
          <a:p>
            <a:pPr lvl="0">
              <a:buSzPts val="1100"/>
            </a:pPr>
            <a:r>
              <a:rPr lang="en-US" dirty="0">
                <a:solidFill>
                  <a:schemeClr val="dk1"/>
                </a:solidFill>
                <a:latin typeface="Lato"/>
                <a:ea typeface="Lato"/>
                <a:cs typeface="Lato"/>
                <a:sym typeface="Lato"/>
              </a:rPr>
              <a:t>Developing software for the system requires expertise in programming languages and experience with IoT platforms.</a:t>
            </a:r>
          </a:p>
        </p:txBody>
      </p:sp>
      <p:sp>
        <p:nvSpPr>
          <p:cNvPr id="66" name="Google Shape;705;p61">
            <a:extLst>
              <a:ext uri="{FF2B5EF4-FFF2-40B4-BE49-F238E27FC236}">
                <a16:creationId xmlns:a16="http://schemas.microsoft.com/office/drawing/2014/main" id="{44804778-9BB4-414B-B1A3-D6008EF09900}"/>
              </a:ext>
            </a:extLst>
          </p:cNvPr>
          <p:cNvSpPr txBox="1"/>
          <p:nvPr/>
        </p:nvSpPr>
        <p:spPr>
          <a:xfrm>
            <a:off x="5197226" y="1990165"/>
            <a:ext cx="3067604" cy="1282357"/>
          </a:xfrm>
          <a:prstGeom prst="rect">
            <a:avLst/>
          </a:prstGeom>
          <a:noFill/>
          <a:ln>
            <a:noFill/>
          </a:ln>
        </p:spPr>
        <p:txBody>
          <a:bodyPr spcFirstLastPara="1" wrap="square" lIns="91425" tIns="91425" rIns="91425" bIns="91425" anchor="b" anchorCtr="0">
            <a:noAutofit/>
          </a:bodyPr>
          <a:lstStyle/>
          <a:p>
            <a:pPr lvl="0"/>
            <a:r>
              <a:rPr lang="en-US" sz="2400" b="1" dirty="0">
                <a:solidFill>
                  <a:schemeClr val="dk1"/>
                </a:solidFill>
                <a:latin typeface="Poppins"/>
                <a:ea typeface="Poppins"/>
                <a:cs typeface="Poppins"/>
                <a:sym typeface="Poppins"/>
              </a:rPr>
              <a:t>Installation and Maintenance Costs</a:t>
            </a:r>
            <a:endParaRPr sz="2400" b="1" dirty="0">
              <a:solidFill>
                <a:schemeClr val="dk1"/>
              </a:solidFill>
              <a:latin typeface="Poppins"/>
              <a:ea typeface="Poppins"/>
              <a:cs typeface="Poppins"/>
              <a:sym typeface="Poppins"/>
            </a:endParaRPr>
          </a:p>
        </p:txBody>
      </p:sp>
      <p:sp>
        <p:nvSpPr>
          <p:cNvPr id="67" name="Google Shape;702;p61">
            <a:extLst>
              <a:ext uri="{FF2B5EF4-FFF2-40B4-BE49-F238E27FC236}">
                <a16:creationId xmlns:a16="http://schemas.microsoft.com/office/drawing/2014/main" id="{A01ABBA3-E446-4DCF-BCD3-CD54F338AA02}"/>
              </a:ext>
            </a:extLst>
          </p:cNvPr>
          <p:cNvSpPr/>
          <p:nvPr/>
        </p:nvSpPr>
        <p:spPr>
          <a:xfrm>
            <a:off x="5197226" y="3365240"/>
            <a:ext cx="3749820" cy="1077668"/>
          </a:xfrm>
          <a:prstGeom prst="rect">
            <a:avLst/>
          </a:prstGeom>
          <a:noFill/>
          <a:ln>
            <a:noFill/>
          </a:ln>
        </p:spPr>
        <p:txBody>
          <a:bodyPr spcFirstLastPara="1" wrap="square" lIns="91425" tIns="91425" rIns="91425" bIns="91425" anchor="t" anchorCtr="0">
            <a:noAutofit/>
          </a:bodyPr>
          <a:lstStyle/>
          <a:p>
            <a:pPr lvl="0">
              <a:buSzPts val="1100"/>
            </a:pPr>
            <a:r>
              <a:rPr lang="en-US" dirty="0">
                <a:solidFill>
                  <a:schemeClr val="dk1"/>
                </a:solidFill>
                <a:latin typeface="Lato"/>
                <a:ea typeface="Lato"/>
                <a:cs typeface="Lato"/>
                <a:sym typeface="Lato"/>
              </a:rPr>
              <a:t>The cost of installation and maintenance can be higher for the IoT-based system, especially if the system is installed in remote or inaccessible areas</a:t>
            </a:r>
          </a:p>
        </p:txBody>
      </p:sp>
    </p:spTree>
    <p:extLst>
      <p:ext uri="{BB962C8B-B14F-4D97-AF65-F5344CB8AC3E}">
        <p14:creationId xmlns:p14="http://schemas.microsoft.com/office/powerpoint/2010/main" val="294242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5"/>
                                        </p:tgtEl>
                                        <p:attrNameLst>
                                          <p:attrName>style.visibility</p:attrName>
                                        </p:attrNameLst>
                                      </p:cBhvr>
                                      <p:to>
                                        <p:strVal val="visible"/>
                                      </p:to>
                                    </p:set>
                                    <p:animEffect transition="in" filter="fade">
                                      <p:cBhvr>
                                        <p:cTn id="7" dur="1000"/>
                                        <p:tgtEl>
                                          <p:spTgt spid="705"/>
                                        </p:tgtEl>
                                      </p:cBhvr>
                                    </p:animEffect>
                                    <p:anim calcmode="lin" valueType="num">
                                      <p:cBhvr>
                                        <p:cTn id="8" dur="1000" fill="hold"/>
                                        <p:tgtEl>
                                          <p:spTgt spid="705"/>
                                        </p:tgtEl>
                                        <p:attrNameLst>
                                          <p:attrName>ppt_x</p:attrName>
                                        </p:attrNameLst>
                                      </p:cBhvr>
                                      <p:tavLst>
                                        <p:tav tm="0">
                                          <p:val>
                                            <p:strVal val="#ppt_x"/>
                                          </p:val>
                                        </p:tav>
                                        <p:tav tm="100000">
                                          <p:val>
                                            <p:strVal val="#ppt_x"/>
                                          </p:val>
                                        </p:tav>
                                      </p:tavLst>
                                    </p:anim>
                                    <p:anim calcmode="lin" valueType="num">
                                      <p:cBhvr>
                                        <p:cTn id="9" dur="1000" fill="hold"/>
                                        <p:tgtEl>
                                          <p:spTgt spid="70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60"/>
                                        </p:tgtEl>
                                        <p:attrNameLst>
                                          <p:attrName>style.visibility</p:attrName>
                                        </p:attrNameLst>
                                      </p:cBhvr>
                                      <p:to>
                                        <p:strVal val="visible"/>
                                      </p:to>
                                    </p:set>
                                    <p:animEffect transition="in" filter="fade">
                                      <p:cBhvr>
                                        <p:cTn id="12" dur="1000"/>
                                        <p:tgtEl>
                                          <p:spTgt spid="760"/>
                                        </p:tgtEl>
                                      </p:cBhvr>
                                    </p:animEffect>
                                    <p:anim calcmode="lin" valueType="num">
                                      <p:cBhvr>
                                        <p:cTn id="13" dur="1000" fill="hold"/>
                                        <p:tgtEl>
                                          <p:spTgt spid="760"/>
                                        </p:tgtEl>
                                        <p:attrNameLst>
                                          <p:attrName>ppt_x</p:attrName>
                                        </p:attrNameLst>
                                      </p:cBhvr>
                                      <p:tavLst>
                                        <p:tav tm="0">
                                          <p:val>
                                            <p:strVal val="#ppt_x"/>
                                          </p:val>
                                        </p:tav>
                                        <p:tav tm="100000">
                                          <p:val>
                                            <p:strVal val="#ppt_x"/>
                                          </p:val>
                                        </p:tav>
                                      </p:tavLst>
                                    </p:anim>
                                    <p:anim calcmode="lin" valueType="num">
                                      <p:cBhvr>
                                        <p:cTn id="14" dur="1000" fill="hold"/>
                                        <p:tgtEl>
                                          <p:spTgt spid="76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02"/>
                                        </p:tgtEl>
                                        <p:attrNameLst>
                                          <p:attrName>style.visibility</p:attrName>
                                        </p:attrNameLst>
                                      </p:cBhvr>
                                      <p:to>
                                        <p:strVal val="visible"/>
                                      </p:to>
                                    </p:set>
                                    <p:animEffect transition="in" filter="fade">
                                      <p:cBhvr>
                                        <p:cTn id="19" dur="1000"/>
                                        <p:tgtEl>
                                          <p:spTgt spid="702"/>
                                        </p:tgtEl>
                                      </p:cBhvr>
                                    </p:animEffect>
                                    <p:anim calcmode="lin" valueType="num">
                                      <p:cBhvr>
                                        <p:cTn id="20" dur="1000" fill="hold"/>
                                        <p:tgtEl>
                                          <p:spTgt spid="702"/>
                                        </p:tgtEl>
                                        <p:attrNameLst>
                                          <p:attrName>ppt_x</p:attrName>
                                        </p:attrNameLst>
                                      </p:cBhvr>
                                      <p:tavLst>
                                        <p:tav tm="0">
                                          <p:val>
                                            <p:strVal val="#ppt_x"/>
                                          </p:val>
                                        </p:tav>
                                        <p:tav tm="100000">
                                          <p:val>
                                            <p:strVal val="#ppt_x"/>
                                          </p:val>
                                        </p:tav>
                                      </p:tavLst>
                                    </p:anim>
                                    <p:anim calcmode="lin" valueType="num">
                                      <p:cBhvr>
                                        <p:cTn id="21" dur="1000" fill="hold"/>
                                        <p:tgtEl>
                                          <p:spTgt spid="70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1000"/>
                                        <p:tgtEl>
                                          <p:spTgt spid="63"/>
                                        </p:tgtEl>
                                      </p:cBhvr>
                                    </p:animEffect>
                                    <p:anim calcmode="lin" valueType="num">
                                      <p:cBhvr>
                                        <p:cTn id="27" dur="1000" fill="hold"/>
                                        <p:tgtEl>
                                          <p:spTgt spid="63"/>
                                        </p:tgtEl>
                                        <p:attrNameLst>
                                          <p:attrName>ppt_x</p:attrName>
                                        </p:attrNameLst>
                                      </p:cBhvr>
                                      <p:tavLst>
                                        <p:tav tm="0">
                                          <p:val>
                                            <p:strVal val="#ppt_x"/>
                                          </p:val>
                                        </p:tav>
                                        <p:tav tm="100000">
                                          <p:val>
                                            <p:strVal val="#ppt_x"/>
                                          </p:val>
                                        </p:tav>
                                      </p:tavLst>
                                    </p:anim>
                                    <p:anim calcmode="lin" valueType="num">
                                      <p:cBhvr>
                                        <p:cTn id="28" dur="1000" fill="hold"/>
                                        <p:tgtEl>
                                          <p:spTgt spid="6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64"/>
                                        </p:tgtEl>
                                        <p:attrNameLst>
                                          <p:attrName>style.visibility</p:attrName>
                                        </p:attrNameLst>
                                      </p:cBhvr>
                                      <p:to>
                                        <p:strVal val="visible"/>
                                      </p:to>
                                    </p:set>
                                    <p:animEffect transition="in" filter="fade">
                                      <p:cBhvr>
                                        <p:cTn id="31" dur="1000"/>
                                        <p:tgtEl>
                                          <p:spTgt spid="764"/>
                                        </p:tgtEl>
                                      </p:cBhvr>
                                    </p:animEffect>
                                    <p:anim calcmode="lin" valueType="num">
                                      <p:cBhvr>
                                        <p:cTn id="32" dur="1000" fill="hold"/>
                                        <p:tgtEl>
                                          <p:spTgt spid="764"/>
                                        </p:tgtEl>
                                        <p:attrNameLst>
                                          <p:attrName>ppt_x</p:attrName>
                                        </p:attrNameLst>
                                      </p:cBhvr>
                                      <p:tavLst>
                                        <p:tav tm="0">
                                          <p:val>
                                            <p:strVal val="#ppt_x"/>
                                          </p:val>
                                        </p:tav>
                                        <p:tav tm="100000">
                                          <p:val>
                                            <p:strVal val="#ppt_x"/>
                                          </p:val>
                                        </p:tav>
                                      </p:tavLst>
                                    </p:anim>
                                    <p:anim calcmode="lin" valueType="num">
                                      <p:cBhvr>
                                        <p:cTn id="33" dur="1000" fill="hold"/>
                                        <p:tgtEl>
                                          <p:spTgt spid="76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1000"/>
                                        <p:tgtEl>
                                          <p:spTgt spid="65"/>
                                        </p:tgtEl>
                                      </p:cBhvr>
                                    </p:animEffect>
                                    <p:anim calcmode="lin" valueType="num">
                                      <p:cBhvr>
                                        <p:cTn id="39" dur="1000" fill="hold"/>
                                        <p:tgtEl>
                                          <p:spTgt spid="65"/>
                                        </p:tgtEl>
                                        <p:attrNameLst>
                                          <p:attrName>ppt_x</p:attrName>
                                        </p:attrNameLst>
                                      </p:cBhvr>
                                      <p:tavLst>
                                        <p:tav tm="0">
                                          <p:val>
                                            <p:strVal val="#ppt_x"/>
                                          </p:val>
                                        </p:tav>
                                        <p:tav tm="100000">
                                          <p:val>
                                            <p:strVal val="#ppt_x"/>
                                          </p:val>
                                        </p:tav>
                                      </p:tavLst>
                                    </p:anim>
                                    <p:anim calcmode="lin" valueType="num">
                                      <p:cBhvr>
                                        <p:cTn id="4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1000"/>
                                        <p:tgtEl>
                                          <p:spTgt spid="66"/>
                                        </p:tgtEl>
                                      </p:cBhvr>
                                    </p:animEffect>
                                    <p:anim calcmode="lin" valueType="num">
                                      <p:cBhvr>
                                        <p:cTn id="46" dur="1000" fill="hold"/>
                                        <p:tgtEl>
                                          <p:spTgt spid="66"/>
                                        </p:tgtEl>
                                        <p:attrNameLst>
                                          <p:attrName>ppt_x</p:attrName>
                                        </p:attrNameLst>
                                      </p:cBhvr>
                                      <p:tavLst>
                                        <p:tav tm="0">
                                          <p:val>
                                            <p:strVal val="#ppt_x"/>
                                          </p:val>
                                        </p:tav>
                                        <p:tav tm="100000">
                                          <p:val>
                                            <p:strVal val="#ppt_x"/>
                                          </p:val>
                                        </p:tav>
                                      </p:tavLst>
                                    </p:anim>
                                    <p:anim calcmode="lin" valueType="num">
                                      <p:cBhvr>
                                        <p:cTn id="4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additive="base">
                                        <p:cTn id="52" dur="500" fill="hold"/>
                                        <p:tgtEl>
                                          <p:spTgt spid="67"/>
                                        </p:tgtEl>
                                        <p:attrNameLst>
                                          <p:attrName>ppt_x</p:attrName>
                                        </p:attrNameLst>
                                      </p:cBhvr>
                                      <p:tavLst>
                                        <p:tav tm="0">
                                          <p:val>
                                            <p:strVal val="#ppt_x"/>
                                          </p:val>
                                        </p:tav>
                                        <p:tav tm="100000">
                                          <p:val>
                                            <p:strVal val="#ppt_x"/>
                                          </p:val>
                                        </p:tav>
                                      </p:tavLst>
                                    </p:anim>
                                    <p:anim calcmode="lin" valueType="num">
                                      <p:cBhvr additive="base">
                                        <p:cTn id="5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 grpId="0"/>
      <p:bldP spid="705" grpId="0"/>
      <p:bldP spid="760" grpId="0" animBg="1"/>
      <p:bldP spid="764" grpId="0" animBg="1"/>
      <p:bldP spid="63" grpId="0"/>
      <p:bldP spid="65" grpId="0"/>
      <p:bldP spid="66"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3"/>
          <p:cNvSpPr txBox="1">
            <a:spLocks noGrp="1"/>
          </p:cNvSpPr>
          <p:nvPr>
            <p:ph type="title"/>
          </p:nvPr>
        </p:nvSpPr>
        <p:spPr>
          <a:xfrm>
            <a:off x="890810" y="2571750"/>
            <a:ext cx="4676100" cy="1530677"/>
          </a:xfrm>
          <a:prstGeom prst="rect">
            <a:avLst/>
          </a:prstGeom>
        </p:spPr>
        <p:txBody>
          <a:bodyPr spcFirstLastPara="1" wrap="square" lIns="91425" tIns="91425" rIns="91425" bIns="91425" anchor="b" anchorCtr="0">
            <a:noAutofit/>
          </a:bodyPr>
          <a:lstStyle/>
          <a:p>
            <a:pPr lvl="0"/>
            <a:r>
              <a:rPr lang="en-US" dirty="0"/>
              <a:t>Process &amp;</a:t>
            </a:r>
            <a:br>
              <a:rPr lang="en-US" dirty="0"/>
            </a:br>
            <a:r>
              <a:rPr lang="en-US" dirty="0"/>
              <a:t>Future Work</a:t>
            </a:r>
          </a:p>
        </p:txBody>
      </p:sp>
      <p:sp>
        <p:nvSpPr>
          <p:cNvPr id="428" name="Google Shape;428;p43"/>
          <p:cNvSpPr txBox="1">
            <a:spLocks noGrp="1"/>
          </p:cNvSpPr>
          <p:nvPr>
            <p:ph type="title" idx="2"/>
          </p:nvPr>
        </p:nvSpPr>
        <p:spPr>
          <a:xfrm>
            <a:off x="1021075" y="1395800"/>
            <a:ext cx="13221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402494481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7"/>
          <p:cNvSpPr txBox="1">
            <a:spLocks noGrp="1"/>
          </p:cNvSpPr>
          <p:nvPr>
            <p:ph type="title"/>
          </p:nvPr>
        </p:nvSpPr>
        <p:spPr>
          <a:xfrm>
            <a:off x="2899675" y="571898"/>
            <a:ext cx="7704000" cy="477600"/>
          </a:xfrm>
          <a:prstGeom prst="rect">
            <a:avLst/>
          </a:prstGeom>
        </p:spPr>
        <p:txBody>
          <a:bodyPr spcFirstLastPara="1" wrap="square" lIns="91425" tIns="91425" rIns="91425" bIns="91425" anchor="t" anchorCtr="0">
            <a:noAutofit/>
          </a:bodyPr>
          <a:lstStyle/>
          <a:p>
            <a:pPr lvl="0"/>
            <a:r>
              <a:rPr lang="en-US" dirty="0">
                <a:solidFill>
                  <a:schemeClr val="tx2"/>
                </a:solidFill>
              </a:rPr>
              <a:t>List</a:t>
            </a:r>
            <a:r>
              <a:rPr lang="en-US" dirty="0">
                <a:solidFill>
                  <a:schemeClr val="dk1"/>
                </a:solidFill>
              </a:rPr>
              <a:t> of </a:t>
            </a:r>
            <a:r>
              <a:rPr lang="en-US" dirty="0" err="1">
                <a:solidFill>
                  <a:schemeClr val="accent2">
                    <a:lumMod val="75000"/>
                  </a:schemeClr>
                </a:solidFill>
              </a:rPr>
              <a:t>Equipments</a:t>
            </a:r>
            <a:endParaRPr dirty="0">
              <a:solidFill>
                <a:schemeClr val="accent2">
                  <a:lumMod val="75000"/>
                </a:schemeClr>
              </a:solidFill>
            </a:endParaRPr>
          </a:p>
        </p:txBody>
      </p:sp>
      <p:pic>
        <p:nvPicPr>
          <p:cNvPr id="3" name="Picture 2">
            <a:extLst>
              <a:ext uri="{FF2B5EF4-FFF2-40B4-BE49-F238E27FC236}">
                <a16:creationId xmlns:a16="http://schemas.microsoft.com/office/drawing/2014/main" id="{CD45A315-2545-4AE9-BFA8-E5C538950CB3}"/>
              </a:ext>
            </a:extLst>
          </p:cNvPr>
          <p:cNvPicPr>
            <a:picLocks noChangeAspect="1"/>
          </p:cNvPicPr>
          <p:nvPr/>
        </p:nvPicPr>
        <p:blipFill>
          <a:blip r:embed="rId3"/>
          <a:stretch>
            <a:fillRect/>
          </a:stretch>
        </p:blipFill>
        <p:spPr>
          <a:xfrm>
            <a:off x="868058" y="0"/>
            <a:ext cx="3856610" cy="5143500"/>
          </a:xfrm>
          <a:prstGeom prst="rect">
            <a:avLst/>
          </a:prstGeom>
        </p:spPr>
      </p:pic>
      <p:sp>
        <p:nvSpPr>
          <p:cNvPr id="4" name="Rectangle 3">
            <a:extLst>
              <a:ext uri="{FF2B5EF4-FFF2-40B4-BE49-F238E27FC236}">
                <a16:creationId xmlns:a16="http://schemas.microsoft.com/office/drawing/2014/main" id="{303BBBE2-564B-42EE-B1C1-49F21991CCD1}"/>
              </a:ext>
            </a:extLst>
          </p:cNvPr>
          <p:cNvSpPr/>
          <p:nvPr/>
        </p:nvSpPr>
        <p:spPr>
          <a:xfrm>
            <a:off x="5406011" y="1843704"/>
            <a:ext cx="2504612" cy="2031325"/>
          </a:xfrm>
          <a:prstGeom prst="rect">
            <a:avLst/>
          </a:prstGeom>
        </p:spPr>
        <p:txBody>
          <a:bodyPr wrap="square">
            <a:spAutoFit/>
          </a:bodyPr>
          <a:lstStyle/>
          <a:p>
            <a:r>
              <a:rPr lang="en-US" sz="1800" dirty="0" err="1"/>
              <a:t>NodeMCU</a:t>
            </a:r>
            <a:endParaRPr lang="en-US" sz="1800" dirty="0"/>
          </a:p>
          <a:p>
            <a:br>
              <a:rPr lang="en-US" sz="1800" dirty="0"/>
            </a:br>
            <a:r>
              <a:rPr lang="en-US" sz="1800" dirty="0"/>
              <a:t>DHT11</a:t>
            </a:r>
            <a:br>
              <a:rPr lang="en-US" sz="1800" dirty="0"/>
            </a:br>
            <a:r>
              <a:rPr lang="en-US" sz="1800" dirty="0"/>
              <a:t>Ultrasonic sensor</a:t>
            </a:r>
          </a:p>
          <a:p>
            <a:r>
              <a:rPr lang="en-US" sz="1800" dirty="0"/>
              <a:t>Gas sensors</a:t>
            </a:r>
            <a:br>
              <a:rPr lang="en-US" sz="1800" dirty="0"/>
            </a:br>
            <a:r>
              <a:rPr lang="en-US" sz="1800" dirty="0"/>
              <a:t>Buzzer</a:t>
            </a:r>
            <a:br>
              <a:rPr lang="en-US" sz="1800" dirty="0"/>
            </a:br>
            <a:r>
              <a:rPr lang="en-US" sz="1800" dirty="0"/>
              <a:t>Led </a:t>
            </a:r>
          </a:p>
        </p:txBody>
      </p:sp>
      <p:sp>
        <p:nvSpPr>
          <p:cNvPr id="7" name="Google Shape;763;p61">
            <a:extLst>
              <a:ext uri="{FF2B5EF4-FFF2-40B4-BE49-F238E27FC236}">
                <a16:creationId xmlns:a16="http://schemas.microsoft.com/office/drawing/2014/main" id="{169A15FE-1692-4772-8AC8-FE6B05E1FC11}"/>
              </a:ext>
            </a:extLst>
          </p:cNvPr>
          <p:cNvSpPr/>
          <p:nvPr/>
        </p:nvSpPr>
        <p:spPr>
          <a:xfrm>
            <a:off x="5167511" y="1927449"/>
            <a:ext cx="238500" cy="2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p61">
            <a:extLst>
              <a:ext uri="{FF2B5EF4-FFF2-40B4-BE49-F238E27FC236}">
                <a16:creationId xmlns:a16="http://schemas.microsoft.com/office/drawing/2014/main" id="{8DC351DD-0274-4509-96A7-D6745BA736F7}"/>
              </a:ext>
            </a:extLst>
          </p:cNvPr>
          <p:cNvSpPr/>
          <p:nvPr/>
        </p:nvSpPr>
        <p:spPr>
          <a:xfrm>
            <a:off x="5167511" y="2452500"/>
            <a:ext cx="238500" cy="238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3;p61">
            <a:extLst>
              <a:ext uri="{FF2B5EF4-FFF2-40B4-BE49-F238E27FC236}">
                <a16:creationId xmlns:a16="http://schemas.microsoft.com/office/drawing/2014/main" id="{42D1DBE9-07F0-450E-90E5-8AFF6230C441}"/>
              </a:ext>
            </a:extLst>
          </p:cNvPr>
          <p:cNvSpPr/>
          <p:nvPr/>
        </p:nvSpPr>
        <p:spPr>
          <a:xfrm>
            <a:off x="5167511" y="2738749"/>
            <a:ext cx="238500" cy="2385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3;p61">
            <a:extLst>
              <a:ext uri="{FF2B5EF4-FFF2-40B4-BE49-F238E27FC236}">
                <a16:creationId xmlns:a16="http://schemas.microsoft.com/office/drawing/2014/main" id="{D9F853DC-16CC-4274-890A-BE97705B40C2}"/>
              </a:ext>
            </a:extLst>
          </p:cNvPr>
          <p:cNvSpPr/>
          <p:nvPr/>
        </p:nvSpPr>
        <p:spPr>
          <a:xfrm>
            <a:off x="5178144" y="2999208"/>
            <a:ext cx="238500" cy="2385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3;p61">
            <a:extLst>
              <a:ext uri="{FF2B5EF4-FFF2-40B4-BE49-F238E27FC236}">
                <a16:creationId xmlns:a16="http://schemas.microsoft.com/office/drawing/2014/main" id="{CE4B9C81-B0E7-44F6-9610-8BA011EB2951}"/>
              </a:ext>
            </a:extLst>
          </p:cNvPr>
          <p:cNvSpPr/>
          <p:nvPr/>
        </p:nvSpPr>
        <p:spPr>
          <a:xfrm>
            <a:off x="5178144" y="3307416"/>
            <a:ext cx="238500" cy="238500"/>
          </a:xfrm>
          <a:prstGeom prst="ellipse">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3;p61">
            <a:extLst>
              <a:ext uri="{FF2B5EF4-FFF2-40B4-BE49-F238E27FC236}">
                <a16:creationId xmlns:a16="http://schemas.microsoft.com/office/drawing/2014/main" id="{EFF04651-6E4E-4722-8B1C-4C49F0BDF946}"/>
              </a:ext>
            </a:extLst>
          </p:cNvPr>
          <p:cNvSpPr/>
          <p:nvPr/>
        </p:nvSpPr>
        <p:spPr>
          <a:xfrm>
            <a:off x="5178144" y="3586709"/>
            <a:ext cx="238500" cy="2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6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r>
              <a:rPr lang="en-US" dirty="0">
                <a:solidFill>
                  <a:schemeClr val="dk1"/>
                </a:solidFill>
              </a:rPr>
              <a:t>When Manhole </a:t>
            </a:r>
            <a:r>
              <a:rPr lang="en-US" dirty="0">
                <a:solidFill>
                  <a:schemeClr val="accent3">
                    <a:lumMod val="75000"/>
                  </a:schemeClr>
                </a:solidFill>
              </a:rPr>
              <a:t>Cover is opened</a:t>
            </a:r>
            <a:endParaRPr dirty="0">
              <a:solidFill>
                <a:schemeClr val="accent3">
                  <a:lumMod val="75000"/>
                </a:schemeClr>
              </a:solidFill>
            </a:endParaRPr>
          </a:p>
        </p:txBody>
      </p:sp>
      <p:sp>
        <p:nvSpPr>
          <p:cNvPr id="897" name="Google Shape;897;p68"/>
          <p:cNvSpPr txBox="1"/>
          <p:nvPr/>
        </p:nvSpPr>
        <p:spPr>
          <a:xfrm>
            <a:off x="724200" y="4339375"/>
            <a:ext cx="7704000" cy="2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200" dirty="0">
              <a:solidFill>
                <a:schemeClr val="dk1"/>
              </a:solidFill>
              <a:latin typeface="Lato"/>
              <a:ea typeface="Lato"/>
              <a:cs typeface="Lato"/>
              <a:sym typeface="Lato"/>
            </a:endParaRPr>
          </a:p>
        </p:txBody>
      </p:sp>
      <p:sp>
        <p:nvSpPr>
          <p:cNvPr id="898" name="Google Shape;898;p68"/>
          <p:cNvSpPr txBox="1"/>
          <p:nvPr/>
        </p:nvSpPr>
        <p:spPr>
          <a:xfrm>
            <a:off x="5986540" y="1608612"/>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ato"/>
              <a:ea typeface="Lato"/>
              <a:cs typeface="Lato"/>
              <a:sym typeface="Lato"/>
            </a:endParaRPr>
          </a:p>
        </p:txBody>
      </p:sp>
      <p:sp>
        <p:nvSpPr>
          <p:cNvPr id="899" name="Google Shape;899;p68"/>
          <p:cNvSpPr txBox="1"/>
          <p:nvPr/>
        </p:nvSpPr>
        <p:spPr>
          <a:xfrm>
            <a:off x="5986540"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400" b="1" dirty="0">
              <a:solidFill>
                <a:schemeClr val="dk1"/>
              </a:solidFill>
              <a:latin typeface="Poppins"/>
              <a:ea typeface="Poppins"/>
              <a:cs typeface="Poppins"/>
              <a:sym typeface="Poppins"/>
            </a:endParaRPr>
          </a:p>
        </p:txBody>
      </p:sp>
      <p:sp>
        <p:nvSpPr>
          <p:cNvPr id="900" name="Google Shape;900;p68"/>
          <p:cNvSpPr txBox="1"/>
          <p:nvPr/>
        </p:nvSpPr>
        <p:spPr>
          <a:xfrm>
            <a:off x="5986540"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400" b="1" dirty="0">
              <a:solidFill>
                <a:schemeClr val="dk1"/>
              </a:solidFill>
              <a:latin typeface="Poppins"/>
              <a:ea typeface="Poppins"/>
              <a:cs typeface="Poppins"/>
              <a:sym typeface="Poppins"/>
            </a:endParaRPr>
          </a:p>
        </p:txBody>
      </p:sp>
      <p:sp>
        <p:nvSpPr>
          <p:cNvPr id="901" name="Google Shape;901;p68"/>
          <p:cNvSpPr txBox="1"/>
          <p:nvPr/>
        </p:nvSpPr>
        <p:spPr>
          <a:xfrm>
            <a:off x="5986540" y="2636862"/>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ato"/>
              <a:ea typeface="Lato"/>
              <a:cs typeface="Lato"/>
              <a:sym typeface="Lato"/>
            </a:endParaRPr>
          </a:p>
        </p:txBody>
      </p:sp>
      <p:sp>
        <p:nvSpPr>
          <p:cNvPr id="902" name="Google Shape;902;p68"/>
          <p:cNvSpPr txBox="1"/>
          <p:nvPr/>
        </p:nvSpPr>
        <p:spPr>
          <a:xfrm>
            <a:off x="5986540"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400" b="1" dirty="0">
              <a:solidFill>
                <a:schemeClr val="dk1"/>
              </a:solidFill>
              <a:latin typeface="Poppins"/>
              <a:ea typeface="Poppins"/>
              <a:cs typeface="Poppins"/>
              <a:sym typeface="Poppins"/>
            </a:endParaRPr>
          </a:p>
        </p:txBody>
      </p:sp>
      <p:sp>
        <p:nvSpPr>
          <p:cNvPr id="903" name="Google Shape;903;p68"/>
          <p:cNvSpPr txBox="1"/>
          <p:nvPr/>
        </p:nvSpPr>
        <p:spPr>
          <a:xfrm>
            <a:off x="5986540" y="3665111"/>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ato"/>
              <a:ea typeface="Lato"/>
              <a:cs typeface="Lato"/>
              <a:sym typeface="Lato"/>
            </a:endParaRPr>
          </a:p>
        </p:txBody>
      </p:sp>
      <p:sp>
        <p:nvSpPr>
          <p:cNvPr id="904" name="Google Shape;904;p68"/>
          <p:cNvSpPr/>
          <p:nvPr/>
        </p:nvSpPr>
        <p:spPr>
          <a:xfrm>
            <a:off x="8189700" y="1566775"/>
            <a:ext cx="238500" cy="2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8189700" y="2605963"/>
            <a:ext cx="238500" cy="23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8189700" y="3645150"/>
            <a:ext cx="238500" cy="238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09C2BE6-E016-4F12-A9BD-F3FD1469C6CD}"/>
              </a:ext>
            </a:extLst>
          </p:cNvPr>
          <p:cNvPicPr>
            <a:picLocks noChangeAspect="1"/>
          </p:cNvPicPr>
          <p:nvPr/>
        </p:nvPicPr>
        <p:blipFill>
          <a:blip r:embed="rId3"/>
          <a:stretch>
            <a:fillRect/>
          </a:stretch>
        </p:blipFill>
        <p:spPr>
          <a:xfrm>
            <a:off x="286658" y="1473325"/>
            <a:ext cx="3658021" cy="2591399"/>
          </a:xfrm>
          <a:prstGeom prst="rect">
            <a:avLst/>
          </a:prstGeom>
        </p:spPr>
      </p:pic>
      <p:pic>
        <p:nvPicPr>
          <p:cNvPr id="5" name="Picture 4">
            <a:extLst>
              <a:ext uri="{FF2B5EF4-FFF2-40B4-BE49-F238E27FC236}">
                <a16:creationId xmlns:a16="http://schemas.microsoft.com/office/drawing/2014/main" id="{6AAC2055-6DC6-46FC-B575-176D7BB51F4C}"/>
              </a:ext>
            </a:extLst>
          </p:cNvPr>
          <p:cNvPicPr>
            <a:picLocks noChangeAspect="1"/>
          </p:cNvPicPr>
          <p:nvPr/>
        </p:nvPicPr>
        <p:blipFill>
          <a:blip r:embed="rId4"/>
          <a:stretch>
            <a:fillRect/>
          </a:stretch>
        </p:blipFill>
        <p:spPr>
          <a:xfrm>
            <a:off x="4232651" y="1384628"/>
            <a:ext cx="1463286" cy="1127884"/>
          </a:xfrm>
          <a:prstGeom prst="rect">
            <a:avLst/>
          </a:prstGeom>
        </p:spPr>
      </p:pic>
      <p:pic>
        <p:nvPicPr>
          <p:cNvPr id="7" name="Picture 6">
            <a:extLst>
              <a:ext uri="{FF2B5EF4-FFF2-40B4-BE49-F238E27FC236}">
                <a16:creationId xmlns:a16="http://schemas.microsoft.com/office/drawing/2014/main" id="{F63060E9-7A65-469E-8047-93324EC986A8}"/>
              </a:ext>
            </a:extLst>
          </p:cNvPr>
          <p:cNvPicPr>
            <a:picLocks noChangeAspect="1"/>
          </p:cNvPicPr>
          <p:nvPr/>
        </p:nvPicPr>
        <p:blipFill>
          <a:blip r:embed="rId5"/>
          <a:stretch>
            <a:fillRect/>
          </a:stretch>
        </p:blipFill>
        <p:spPr>
          <a:xfrm>
            <a:off x="4219250" y="1374957"/>
            <a:ext cx="1918686" cy="36782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895"/>
        <p:cNvGrpSpPr/>
        <p:nvPr/>
      </p:nvGrpSpPr>
      <p:grpSpPr>
        <a:xfrm>
          <a:off x="0" y="0"/>
          <a:ext cx="0" cy="0"/>
          <a:chOff x="0" y="0"/>
          <a:chExt cx="0" cy="0"/>
        </a:xfrm>
      </p:grpSpPr>
      <p:sp>
        <p:nvSpPr>
          <p:cNvPr id="896" name="Google Shape;896;p6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r>
              <a:rPr lang="en-US" dirty="0">
                <a:solidFill>
                  <a:schemeClr val="dk1"/>
                </a:solidFill>
              </a:rPr>
              <a:t>Gas </a:t>
            </a:r>
            <a:r>
              <a:rPr lang="en-US" dirty="0">
                <a:solidFill>
                  <a:schemeClr val="accent3">
                    <a:lumMod val="50000"/>
                  </a:schemeClr>
                </a:solidFill>
              </a:rPr>
              <a:t>Detection</a:t>
            </a:r>
            <a:endParaRPr dirty="0">
              <a:solidFill>
                <a:schemeClr val="accent3">
                  <a:lumMod val="50000"/>
                </a:schemeClr>
              </a:solidFill>
            </a:endParaRPr>
          </a:p>
        </p:txBody>
      </p:sp>
      <p:sp>
        <p:nvSpPr>
          <p:cNvPr id="897" name="Google Shape;897;p68"/>
          <p:cNvSpPr txBox="1"/>
          <p:nvPr/>
        </p:nvSpPr>
        <p:spPr>
          <a:xfrm>
            <a:off x="724200" y="4339375"/>
            <a:ext cx="7704000" cy="2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200" dirty="0">
              <a:solidFill>
                <a:schemeClr val="dk1"/>
              </a:solidFill>
              <a:latin typeface="Lato"/>
              <a:ea typeface="Lato"/>
              <a:cs typeface="Lato"/>
              <a:sym typeface="Lato"/>
            </a:endParaRPr>
          </a:p>
        </p:txBody>
      </p:sp>
      <p:sp>
        <p:nvSpPr>
          <p:cNvPr id="898" name="Google Shape;898;p68"/>
          <p:cNvSpPr txBox="1"/>
          <p:nvPr/>
        </p:nvSpPr>
        <p:spPr>
          <a:xfrm>
            <a:off x="5986540" y="1608612"/>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ato"/>
              <a:ea typeface="Lato"/>
              <a:cs typeface="Lato"/>
              <a:sym typeface="Lato"/>
            </a:endParaRPr>
          </a:p>
        </p:txBody>
      </p:sp>
      <p:sp>
        <p:nvSpPr>
          <p:cNvPr id="899" name="Google Shape;899;p68"/>
          <p:cNvSpPr txBox="1"/>
          <p:nvPr/>
        </p:nvSpPr>
        <p:spPr>
          <a:xfrm>
            <a:off x="5986540"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400" b="1" dirty="0">
              <a:solidFill>
                <a:schemeClr val="dk1"/>
              </a:solidFill>
              <a:latin typeface="Poppins"/>
              <a:ea typeface="Poppins"/>
              <a:cs typeface="Poppins"/>
              <a:sym typeface="Poppins"/>
            </a:endParaRPr>
          </a:p>
        </p:txBody>
      </p:sp>
      <p:sp>
        <p:nvSpPr>
          <p:cNvPr id="900" name="Google Shape;900;p68"/>
          <p:cNvSpPr txBox="1"/>
          <p:nvPr/>
        </p:nvSpPr>
        <p:spPr>
          <a:xfrm>
            <a:off x="5986540"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400" b="1" dirty="0">
              <a:solidFill>
                <a:schemeClr val="dk1"/>
              </a:solidFill>
              <a:latin typeface="Poppins"/>
              <a:ea typeface="Poppins"/>
              <a:cs typeface="Poppins"/>
              <a:sym typeface="Poppins"/>
            </a:endParaRPr>
          </a:p>
        </p:txBody>
      </p:sp>
      <p:sp>
        <p:nvSpPr>
          <p:cNvPr id="901" name="Google Shape;901;p68"/>
          <p:cNvSpPr txBox="1"/>
          <p:nvPr/>
        </p:nvSpPr>
        <p:spPr>
          <a:xfrm>
            <a:off x="5986540" y="2636862"/>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ato"/>
              <a:ea typeface="Lato"/>
              <a:cs typeface="Lato"/>
              <a:sym typeface="Lato"/>
            </a:endParaRPr>
          </a:p>
        </p:txBody>
      </p:sp>
      <p:sp>
        <p:nvSpPr>
          <p:cNvPr id="902" name="Google Shape;902;p68"/>
          <p:cNvSpPr txBox="1"/>
          <p:nvPr/>
        </p:nvSpPr>
        <p:spPr>
          <a:xfrm>
            <a:off x="5986540"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400" b="1" dirty="0">
              <a:solidFill>
                <a:schemeClr val="dk1"/>
              </a:solidFill>
              <a:latin typeface="Poppins"/>
              <a:ea typeface="Poppins"/>
              <a:cs typeface="Poppins"/>
              <a:sym typeface="Poppins"/>
            </a:endParaRPr>
          </a:p>
        </p:txBody>
      </p:sp>
      <p:sp>
        <p:nvSpPr>
          <p:cNvPr id="903" name="Google Shape;903;p68"/>
          <p:cNvSpPr txBox="1"/>
          <p:nvPr/>
        </p:nvSpPr>
        <p:spPr>
          <a:xfrm>
            <a:off x="5986540" y="3665111"/>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ato"/>
              <a:ea typeface="Lato"/>
              <a:cs typeface="Lato"/>
              <a:sym typeface="Lato"/>
            </a:endParaRPr>
          </a:p>
        </p:txBody>
      </p:sp>
      <p:sp>
        <p:nvSpPr>
          <p:cNvPr id="904" name="Google Shape;904;p68"/>
          <p:cNvSpPr/>
          <p:nvPr/>
        </p:nvSpPr>
        <p:spPr>
          <a:xfrm>
            <a:off x="8189700" y="1566775"/>
            <a:ext cx="238500" cy="2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8189700" y="2605963"/>
            <a:ext cx="238500" cy="23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8189700" y="3645150"/>
            <a:ext cx="238500" cy="238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09C2BE6-E016-4F12-A9BD-F3FD1469C6CD}"/>
              </a:ext>
            </a:extLst>
          </p:cNvPr>
          <p:cNvPicPr>
            <a:picLocks noChangeAspect="1"/>
          </p:cNvPicPr>
          <p:nvPr/>
        </p:nvPicPr>
        <p:blipFill>
          <a:blip r:embed="rId3"/>
          <a:srcRect/>
          <a:stretch/>
        </p:blipFill>
        <p:spPr>
          <a:xfrm>
            <a:off x="286658" y="1535148"/>
            <a:ext cx="3658021" cy="2637605"/>
          </a:xfrm>
          <a:prstGeom prst="rect">
            <a:avLst/>
          </a:prstGeom>
        </p:spPr>
      </p:pic>
      <p:pic>
        <p:nvPicPr>
          <p:cNvPr id="7" name="Picture 6">
            <a:extLst>
              <a:ext uri="{FF2B5EF4-FFF2-40B4-BE49-F238E27FC236}">
                <a16:creationId xmlns:a16="http://schemas.microsoft.com/office/drawing/2014/main" id="{F63060E9-7A65-469E-8047-93324EC986A8}"/>
              </a:ext>
            </a:extLst>
          </p:cNvPr>
          <p:cNvPicPr>
            <a:picLocks noChangeAspect="1"/>
          </p:cNvPicPr>
          <p:nvPr/>
        </p:nvPicPr>
        <p:blipFill>
          <a:blip r:embed="rId4"/>
          <a:srcRect/>
          <a:stretch/>
        </p:blipFill>
        <p:spPr>
          <a:xfrm>
            <a:off x="6039088" y="1332645"/>
            <a:ext cx="1655205" cy="3678234"/>
          </a:xfrm>
          <a:prstGeom prst="rect">
            <a:avLst/>
          </a:prstGeom>
        </p:spPr>
      </p:pic>
      <p:pic>
        <p:nvPicPr>
          <p:cNvPr id="4" name="Picture 3">
            <a:extLst>
              <a:ext uri="{FF2B5EF4-FFF2-40B4-BE49-F238E27FC236}">
                <a16:creationId xmlns:a16="http://schemas.microsoft.com/office/drawing/2014/main" id="{D3094007-AAC5-4EF1-B071-95B61133C32F}"/>
              </a:ext>
            </a:extLst>
          </p:cNvPr>
          <p:cNvPicPr>
            <a:picLocks noChangeAspect="1"/>
          </p:cNvPicPr>
          <p:nvPr/>
        </p:nvPicPr>
        <p:blipFill>
          <a:blip r:embed="rId5"/>
          <a:stretch>
            <a:fillRect/>
          </a:stretch>
        </p:blipFill>
        <p:spPr>
          <a:xfrm>
            <a:off x="4158199" y="1728726"/>
            <a:ext cx="1614820" cy="1754474"/>
          </a:xfrm>
          <a:prstGeom prst="rect">
            <a:avLst/>
          </a:prstGeom>
        </p:spPr>
      </p:pic>
    </p:spTree>
    <p:extLst>
      <p:ext uri="{BB962C8B-B14F-4D97-AF65-F5344CB8AC3E}">
        <p14:creationId xmlns:p14="http://schemas.microsoft.com/office/powerpoint/2010/main" val="412526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6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r>
              <a:rPr lang="en-US" dirty="0">
                <a:solidFill>
                  <a:schemeClr val="accent3">
                    <a:lumMod val="50000"/>
                  </a:schemeClr>
                </a:solidFill>
              </a:rPr>
              <a:t>User </a:t>
            </a:r>
            <a:r>
              <a:rPr lang="en-US" dirty="0">
                <a:solidFill>
                  <a:schemeClr val="bg2">
                    <a:lumMod val="60000"/>
                    <a:lumOff val="40000"/>
                  </a:schemeClr>
                </a:solidFill>
              </a:rPr>
              <a:t>Interface</a:t>
            </a:r>
            <a:r>
              <a:rPr lang="en-US" dirty="0">
                <a:solidFill>
                  <a:schemeClr val="accent3">
                    <a:lumMod val="50000"/>
                  </a:schemeClr>
                </a:solidFill>
              </a:rPr>
              <a:t>(UI)</a:t>
            </a:r>
            <a:endParaRPr dirty="0">
              <a:solidFill>
                <a:schemeClr val="accent3">
                  <a:lumMod val="50000"/>
                </a:schemeClr>
              </a:solidFill>
            </a:endParaRPr>
          </a:p>
        </p:txBody>
      </p:sp>
      <p:sp>
        <p:nvSpPr>
          <p:cNvPr id="897" name="Google Shape;897;p68"/>
          <p:cNvSpPr txBox="1"/>
          <p:nvPr/>
        </p:nvSpPr>
        <p:spPr>
          <a:xfrm>
            <a:off x="724200" y="4339375"/>
            <a:ext cx="7704000" cy="2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200" dirty="0">
              <a:solidFill>
                <a:schemeClr val="dk1"/>
              </a:solidFill>
              <a:latin typeface="Lato"/>
              <a:ea typeface="Lato"/>
              <a:cs typeface="Lato"/>
              <a:sym typeface="Lato"/>
            </a:endParaRPr>
          </a:p>
        </p:txBody>
      </p:sp>
      <p:sp>
        <p:nvSpPr>
          <p:cNvPr id="898" name="Google Shape;898;p68"/>
          <p:cNvSpPr txBox="1"/>
          <p:nvPr/>
        </p:nvSpPr>
        <p:spPr>
          <a:xfrm>
            <a:off x="5986540" y="1608612"/>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ato"/>
              <a:ea typeface="Lato"/>
              <a:cs typeface="Lato"/>
              <a:sym typeface="Lato"/>
            </a:endParaRPr>
          </a:p>
        </p:txBody>
      </p:sp>
      <p:sp>
        <p:nvSpPr>
          <p:cNvPr id="899" name="Google Shape;899;p68"/>
          <p:cNvSpPr txBox="1"/>
          <p:nvPr/>
        </p:nvSpPr>
        <p:spPr>
          <a:xfrm>
            <a:off x="5986540"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400" b="1" dirty="0">
              <a:solidFill>
                <a:schemeClr val="dk1"/>
              </a:solidFill>
              <a:latin typeface="Poppins"/>
              <a:ea typeface="Poppins"/>
              <a:cs typeface="Poppins"/>
              <a:sym typeface="Poppins"/>
            </a:endParaRPr>
          </a:p>
        </p:txBody>
      </p:sp>
      <p:sp>
        <p:nvSpPr>
          <p:cNvPr id="900" name="Google Shape;900;p68"/>
          <p:cNvSpPr txBox="1"/>
          <p:nvPr/>
        </p:nvSpPr>
        <p:spPr>
          <a:xfrm>
            <a:off x="5986540"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400" b="1" dirty="0">
              <a:solidFill>
                <a:schemeClr val="dk1"/>
              </a:solidFill>
              <a:latin typeface="Poppins"/>
              <a:ea typeface="Poppins"/>
              <a:cs typeface="Poppins"/>
              <a:sym typeface="Poppins"/>
            </a:endParaRPr>
          </a:p>
        </p:txBody>
      </p:sp>
      <p:sp>
        <p:nvSpPr>
          <p:cNvPr id="901" name="Google Shape;901;p68"/>
          <p:cNvSpPr txBox="1"/>
          <p:nvPr/>
        </p:nvSpPr>
        <p:spPr>
          <a:xfrm>
            <a:off x="5986540" y="2636862"/>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ato"/>
              <a:ea typeface="Lato"/>
              <a:cs typeface="Lato"/>
              <a:sym typeface="Lato"/>
            </a:endParaRPr>
          </a:p>
        </p:txBody>
      </p:sp>
      <p:sp>
        <p:nvSpPr>
          <p:cNvPr id="902" name="Google Shape;902;p68"/>
          <p:cNvSpPr txBox="1"/>
          <p:nvPr/>
        </p:nvSpPr>
        <p:spPr>
          <a:xfrm>
            <a:off x="5986540"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400" b="1" dirty="0">
              <a:solidFill>
                <a:schemeClr val="dk1"/>
              </a:solidFill>
              <a:latin typeface="Poppins"/>
              <a:ea typeface="Poppins"/>
              <a:cs typeface="Poppins"/>
              <a:sym typeface="Poppins"/>
            </a:endParaRPr>
          </a:p>
        </p:txBody>
      </p:sp>
      <p:sp>
        <p:nvSpPr>
          <p:cNvPr id="903" name="Google Shape;903;p68"/>
          <p:cNvSpPr txBox="1"/>
          <p:nvPr/>
        </p:nvSpPr>
        <p:spPr>
          <a:xfrm>
            <a:off x="5986540" y="3665111"/>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ato"/>
              <a:ea typeface="Lato"/>
              <a:cs typeface="Lato"/>
              <a:sym typeface="Lato"/>
            </a:endParaRPr>
          </a:p>
        </p:txBody>
      </p:sp>
      <p:sp>
        <p:nvSpPr>
          <p:cNvPr id="904" name="Google Shape;904;p68"/>
          <p:cNvSpPr/>
          <p:nvPr/>
        </p:nvSpPr>
        <p:spPr>
          <a:xfrm>
            <a:off x="8189700" y="1566775"/>
            <a:ext cx="238500" cy="2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8189700" y="2605963"/>
            <a:ext cx="238500" cy="23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8189700" y="3645150"/>
            <a:ext cx="238500" cy="238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09C2BE6-E016-4F12-A9BD-F3FD1469C6CD}"/>
              </a:ext>
            </a:extLst>
          </p:cNvPr>
          <p:cNvPicPr>
            <a:picLocks noChangeAspect="1"/>
          </p:cNvPicPr>
          <p:nvPr/>
        </p:nvPicPr>
        <p:blipFill>
          <a:blip r:embed="rId3"/>
          <a:srcRect/>
          <a:stretch/>
        </p:blipFill>
        <p:spPr>
          <a:xfrm>
            <a:off x="448023" y="1594133"/>
            <a:ext cx="5166824" cy="2605878"/>
          </a:xfrm>
          <a:prstGeom prst="rect">
            <a:avLst/>
          </a:prstGeom>
        </p:spPr>
      </p:pic>
      <p:pic>
        <p:nvPicPr>
          <p:cNvPr id="7" name="Picture 6">
            <a:extLst>
              <a:ext uri="{FF2B5EF4-FFF2-40B4-BE49-F238E27FC236}">
                <a16:creationId xmlns:a16="http://schemas.microsoft.com/office/drawing/2014/main" id="{F63060E9-7A65-469E-8047-93324EC986A8}"/>
              </a:ext>
            </a:extLst>
          </p:cNvPr>
          <p:cNvPicPr>
            <a:picLocks noChangeAspect="1"/>
          </p:cNvPicPr>
          <p:nvPr/>
        </p:nvPicPr>
        <p:blipFill>
          <a:blip r:embed="rId4"/>
          <a:srcRect/>
          <a:stretch/>
        </p:blipFill>
        <p:spPr>
          <a:xfrm>
            <a:off x="5990373" y="1264668"/>
            <a:ext cx="1655205" cy="3678233"/>
          </a:xfrm>
          <a:prstGeom prst="rect">
            <a:avLst/>
          </a:prstGeom>
        </p:spPr>
      </p:pic>
    </p:spTree>
    <p:extLst>
      <p:ext uri="{BB962C8B-B14F-4D97-AF65-F5344CB8AC3E}">
        <p14:creationId xmlns:p14="http://schemas.microsoft.com/office/powerpoint/2010/main" val="218872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7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Our </a:t>
            </a:r>
            <a:r>
              <a:rPr lang="en" dirty="0"/>
              <a:t>team</a:t>
            </a:r>
            <a:endParaRPr dirty="0"/>
          </a:p>
        </p:txBody>
      </p:sp>
      <p:sp>
        <p:nvSpPr>
          <p:cNvPr id="937" name="Google Shape;937;p70"/>
          <p:cNvSpPr txBox="1">
            <a:spLocks noGrp="1"/>
          </p:cNvSpPr>
          <p:nvPr>
            <p:ph type="subTitle" idx="1"/>
          </p:nvPr>
        </p:nvSpPr>
        <p:spPr>
          <a:xfrm>
            <a:off x="607062" y="3373550"/>
            <a:ext cx="1615148" cy="355420"/>
          </a:xfrm>
          <a:prstGeom prst="rect">
            <a:avLst/>
          </a:prstGeom>
        </p:spPr>
        <p:txBody>
          <a:bodyPr spcFirstLastPara="1" wrap="square" lIns="91425" tIns="91425" rIns="91425" bIns="91425" anchor="t" anchorCtr="0">
            <a:noAutofit/>
          </a:bodyPr>
          <a:lstStyle/>
          <a:p>
            <a:pPr marL="0" lvl="0" indent="0"/>
            <a:r>
              <a:rPr lang="en" dirty="0"/>
              <a:t>ID:</a:t>
            </a:r>
            <a:r>
              <a:rPr lang="en-US" dirty="0"/>
              <a:t>19202103424</a:t>
            </a:r>
            <a:endParaRPr dirty="0"/>
          </a:p>
        </p:txBody>
      </p:sp>
      <p:sp>
        <p:nvSpPr>
          <p:cNvPr id="939" name="Google Shape;939;p70"/>
          <p:cNvSpPr txBox="1">
            <a:spLocks noGrp="1"/>
          </p:cNvSpPr>
          <p:nvPr>
            <p:ph type="subTitle" idx="3"/>
          </p:nvPr>
        </p:nvSpPr>
        <p:spPr>
          <a:xfrm>
            <a:off x="394411" y="3057967"/>
            <a:ext cx="2096683" cy="477600"/>
          </a:xfrm>
          <a:prstGeom prst="rect">
            <a:avLst/>
          </a:prstGeom>
        </p:spPr>
        <p:txBody>
          <a:bodyPr spcFirstLastPara="1" wrap="square" lIns="91425" tIns="91425" rIns="91425" bIns="91425" anchor="b" anchorCtr="0">
            <a:noAutofit/>
          </a:bodyPr>
          <a:lstStyle/>
          <a:p>
            <a:pPr marL="0" lvl="0" indent="0"/>
            <a:r>
              <a:rPr lang="en-US" sz="1800" dirty="0"/>
              <a:t>Tanvir Ahmed</a:t>
            </a:r>
            <a:endParaRPr sz="1800" dirty="0"/>
          </a:p>
        </p:txBody>
      </p:sp>
      <p:pic>
        <p:nvPicPr>
          <p:cNvPr id="941" name="Google Shape;941;p70"/>
          <p:cNvPicPr preferRelativeResize="0"/>
          <p:nvPr/>
        </p:nvPicPr>
        <p:blipFill>
          <a:blip r:embed="rId3"/>
          <a:srcRect/>
          <a:stretch/>
        </p:blipFill>
        <p:spPr>
          <a:xfrm>
            <a:off x="2641164" y="1244438"/>
            <a:ext cx="1605304" cy="1822313"/>
          </a:xfrm>
          <a:prstGeom prst="ellipse">
            <a:avLst/>
          </a:prstGeom>
          <a:noFill/>
          <a:ln>
            <a:noFill/>
          </a:ln>
        </p:spPr>
      </p:pic>
      <p:pic>
        <p:nvPicPr>
          <p:cNvPr id="942" name="Google Shape;942;p70"/>
          <p:cNvPicPr preferRelativeResize="0"/>
          <p:nvPr/>
        </p:nvPicPr>
        <p:blipFill>
          <a:blip r:embed="rId4"/>
          <a:srcRect/>
          <a:stretch/>
        </p:blipFill>
        <p:spPr>
          <a:xfrm>
            <a:off x="694396" y="1233805"/>
            <a:ext cx="1605304" cy="1822313"/>
          </a:xfrm>
          <a:prstGeom prst="ellipse">
            <a:avLst/>
          </a:prstGeom>
          <a:noFill/>
          <a:ln>
            <a:noFill/>
          </a:ln>
        </p:spPr>
      </p:pic>
      <p:grpSp>
        <p:nvGrpSpPr>
          <p:cNvPr id="943" name="Google Shape;943;p70"/>
          <p:cNvGrpSpPr/>
          <p:nvPr/>
        </p:nvGrpSpPr>
        <p:grpSpPr>
          <a:xfrm>
            <a:off x="7955199" y="1284179"/>
            <a:ext cx="937595" cy="761227"/>
            <a:chOff x="2699874" y="1037954"/>
            <a:chExt cx="937595" cy="761227"/>
          </a:xfrm>
        </p:grpSpPr>
        <p:sp>
          <p:nvSpPr>
            <p:cNvPr id="944" name="Google Shape;944;p70"/>
            <p:cNvSpPr/>
            <p:nvPr/>
          </p:nvSpPr>
          <p:spPr>
            <a:xfrm rot="-5400000">
              <a:off x="2933643" y="804184"/>
              <a:ext cx="470057" cy="937595"/>
            </a:xfrm>
            <a:custGeom>
              <a:avLst/>
              <a:gdLst/>
              <a:ahLst/>
              <a:cxnLst/>
              <a:rect l="l" t="t" r="r" b="b"/>
              <a:pathLst>
                <a:path w="7502" h="14965" extrusionOk="0">
                  <a:moveTo>
                    <a:pt x="0" y="0"/>
                  </a:moveTo>
                  <a:lnTo>
                    <a:pt x="0" y="14964"/>
                  </a:lnTo>
                  <a:cubicBezTo>
                    <a:pt x="4141" y="14964"/>
                    <a:pt x="7502" y="11625"/>
                    <a:pt x="7502" y="7484"/>
                  </a:cubicBezTo>
                  <a:cubicBezTo>
                    <a:pt x="7502" y="3339"/>
                    <a:pt x="414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0"/>
            <p:cNvSpPr/>
            <p:nvPr/>
          </p:nvSpPr>
          <p:spPr>
            <a:xfrm rot="-5400000">
              <a:off x="2877070" y="1215518"/>
              <a:ext cx="583153" cy="584172"/>
            </a:xfrm>
            <a:custGeom>
              <a:avLst/>
              <a:gdLst/>
              <a:ahLst/>
              <a:cxnLst/>
              <a:rect l="l" t="t" r="r" b="b"/>
              <a:pathLst>
                <a:path w="9307" h="9324" extrusionOk="0">
                  <a:moveTo>
                    <a:pt x="4647" y="1"/>
                  </a:moveTo>
                  <a:cubicBezTo>
                    <a:pt x="2076" y="1"/>
                    <a:pt x="1" y="2093"/>
                    <a:pt x="1" y="4664"/>
                  </a:cubicBezTo>
                  <a:cubicBezTo>
                    <a:pt x="1" y="7236"/>
                    <a:pt x="2076" y="9324"/>
                    <a:pt x="4647" y="9324"/>
                  </a:cubicBezTo>
                  <a:cubicBezTo>
                    <a:pt x="7237" y="9324"/>
                    <a:pt x="9307" y="7236"/>
                    <a:pt x="9307" y="4664"/>
                  </a:cubicBezTo>
                  <a:cubicBezTo>
                    <a:pt x="9307" y="2093"/>
                    <a:pt x="7237" y="1"/>
                    <a:pt x="4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70"/>
          <p:cNvGrpSpPr/>
          <p:nvPr/>
        </p:nvGrpSpPr>
        <p:grpSpPr>
          <a:xfrm>
            <a:off x="244299" y="4125071"/>
            <a:ext cx="937595" cy="761227"/>
            <a:chOff x="2699874" y="2261096"/>
            <a:chExt cx="937595" cy="761227"/>
          </a:xfrm>
        </p:grpSpPr>
        <p:sp>
          <p:nvSpPr>
            <p:cNvPr id="947" name="Google Shape;947;p70"/>
            <p:cNvSpPr/>
            <p:nvPr/>
          </p:nvSpPr>
          <p:spPr>
            <a:xfrm rot="-5400000">
              <a:off x="2934176" y="2026794"/>
              <a:ext cx="468991" cy="937595"/>
            </a:xfrm>
            <a:custGeom>
              <a:avLst/>
              <a:gdLst/>
              <a:ahLst/>
              <a:cxnLst/>
              <a:rect l="l" t="t" r="r" b="b"/>
              <a:pathLst>
                <a:path w="7485" h="14965" extrusionOk="0">
                  <a:moveTo>
                    <a:pt x="1" y="0"/>
                  </a:moveTo>
                  <a:lnTo>
                    <a:pt x="1" y="14964"/>
                  </a:lnTo>
                  <a:cubicBezTo>
                    <a:pt x="4124" y="14964"/>
                    <a:pt x="7485" y="11625"/>
                    <a:pt x="7485" y="7484"/>
                  </a:cubicBezTo>
                  <a:cubicBezTo>
                    <a:pt x="7485" y="3339"/>
                    <a:pt x="4124"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0"/>
            <p:cNvSpPr/>
            <p:nvPr/>
          </p:nvSpPr>
          <p:spPr>
            <a:xfrm rot="-5400000">
              <a:off x="2877070" y="2438660"/>
              <a:ext cx="583153" cy="584172"/>
            </a:xfrm>
            <a:custGeom>
              <a:avLst/>
              <a:gdLst/>
              <a:ahLst/>
              <a:cxnLst/>
              <a:rect l="l" t="t" r="r" b="b"/>
              <a:pathLst>
                <a:path w="9307" h="9324" extrusionOk="0">
                  <a:moveTo>
                    <a:pt x="4665" y="1"/>
                  </a:moveTo>
                  <a:cubicBezTo>
                    <a:pt x="2093" y="1"/>
                    <a:pt x="1" y="2093"/>
                    <a:pt x="1" y="4664"/>
                  </a:cubicBezTo>
                  <a:cubicBezTo>
                    <a:pt x="1" y="7236"/>
                    <a:pt x="2093" y="9324"/>
                    <a:pt x="4665" y="9324"/>
                  </a:cubicBezTo>
                  <a:cubicBezTo>
                    <a:pt x="7237" y="9324"/>
                    <a:pt x="9307" y="7236"/>
                    <a:pt x="9307" y="4664"/>
                  </a:cubicBezTo>
                  <a:cubicBezTo>
                    <a:pt x="9307" y="2093"/>
                    <a:pt x="7237" y="1"/>
                    <a:pt x="4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Google Shape;941;p70">
            <a:extLst>
              <a:ext uri="{FF2B5EF4-FFF2-40B4-BE49-F238E27FC236}">
                <a16:creationId xmlns:a16="http://schemas.microsoft.com/office/drawing/2014/main" id="{2D93DE14-DEBB-47D2-8332-E40549E2BD4C}"/>
              </a:ext>
            </a:extLst>
          </p:cNvPr>
          <p:cNvPicPr preferRelativeResize="0"/>
          <p:nvPr/>
        </p:nvPicPr>
        <p:blipFill>
          <a:blip r:embed="rId5"/>
          <a:srcRect/>
          <a:stretch/>
        </p:blipFill>
        <p:spPr>
          <a:xfrm>
            <a:off x="6745705" y="1262917"/>
            <a:ext cx="1298517" cy="1822313"/>
          </a:xfrm>
          <a:prstGeom prst="ellipse">
            <a:avLst/>
          </a:prstGeom>
          <a:noFill/>
          <a:ln>
            <a:noFill/>
          </a:ln>
        </p:spPr>
      </p:pic>
      <p:pic>
        <p:nvPicPr>
          <p:cNvPr id="16" name="Google Shape;942;p70">
            <a:extLst>
              <a:ext uri="{FF2B5EF4-FFF2-40B4-BE49-F238E27FC236}">
                <a16:creationId xmlns:a16="http://schemas.microsoft.com/office/drawing/2014/main" id="{88FC6F54-22BB-4933-A165-E96BF3236A79}"/>
              </a:ext>
            </a:extLst>
          </p:cNvPr>
          <p:cNvPicPr preferRelativeResize="0"/>
          <p:nvPr/>
        </p:nvPicPr>
        <p:blipFill>
          <a:blip r:embed="rId6"/>
          <a:srcRect/>
          <a:stretch/>
        </p:blipFill>
        <p:spPr>
          <a:xfrm>
            <a:off x="4695165" y="1273548"/>
            <a:ext cx="1321092" cy="1822313"/>
          </a:xfrm>
          <a:prstGeom prst="ellipse">
            <a:avLst/>
          </a:prstGeom>
          <a:noFill/>
          <a:ln>
            <a:noFill/>
          </a:ln>
        </p:spPr>
      </p:pic>
      <p:sp>
        <p:nvSpPr>
          <p:cNvPr id="17" name="Google Shape;939;p70">
            <a:extLst>
              <a:ext uri="{FF2B5EF4-FFF2-40B4-BE49-F238E27FC236}">
                <a16:creationId xmlns:a16="http://schemas.microsoft.com/office/drawing/2014/main" id="{835076FA-DC32-4CEF-B64F-59696B5A3E9B}"/>
              </a:ext>
            </a:extLst>
          </p:cNvPr>
          <p:cNvSpPr txBox="1">
            <a:spLocks/>
          </p:cNvSpPr>
          <p:nvPr/>
        </p:nvSpPr>
        <p:spPr>
          <a:xfrm>
            <a:off x="2300476" y="3085230"/>
            <a:ext cx="2096683"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sz="1800" dirty="0"/>
              <a:t>Sourav </a:t>
            </a:r>
            <a:r>
              <a:rPr lang="en-US" sz="1800" dirty="0" err="1"/>
              <a:t>Hazra</a:t>
            </a:r>
            <a:endParaRPr lang="en-US" sz="1800" dirty="0"/>
          </a:p>
        </p:txBody>
      </p:sp>
      <p:sp>
        <p:nvSpPr>
          <p:cNvPr id="18" name="Google Shape;939;p70">
            <a:extLst>
              <a:ext uri="{FF2B5EF4-FFF2-40B4-BE49-F238E27FC236}">
                <a16:creationId xmlns:a16="http://schemas.microsoft.com/office/drawing/2014/main" id="{C1F7CF81-2825-4386-A5DD-828AEE19B1D4}"/>
              </a:ext>
            </a:extLst>
          </p:cNvPr>
          <p:cNvSpPr txBox="1">
            <a:spLocks/>
          </p:cNvSpPr>
          <p:nvPr/>
        </p:nvSpPr>
        <p:spPr>
          <a:xfrm>
            <a:off x="4245391" y="3067391"/>
            <a:ext cx="2220639"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sz="1800" dirty="0"/>
              <a:t>Sihab Mahmud</a:t>
            </a:r>
          </a:p>
        </p:txBody>
      </p:sp>
      <p:sp>
        <p:nvSpPr>
          <p:cNvPr id="19" name="Google Shape;939;p70">
            <a:extLst>
              <a:ext uri="{FF2B5EF4-FFF2-40B4-BE49-F238E27FC236}">
                <a16:creationId xmlns:a16="http://schemas.microsoft.com/office/drawing/2014/main" id="{0B4954F3-B2FC-4BDB-8FF2-4078B7BDD10D}"/>
              </a:ext>
            </a:extLst>
          </p:cNvPr>
          <p:cNvSpPr txBox="1">
            <a:spLocks/>
          </p:cNvSpPr>
          <p:nvPr/>
        </p:nvSpPr>
        <p:spPr>
          <a:xfrm>
            <a:off x="6352921" y="3022505"/>
            <a:ext cx="2096683"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9pPr>
          </a:lstStyle>
          <a:p>
            <a:pPr marL="0" indent="0"/>
            <a:r>
              <a:rPr lang="en-US" sz="1800" dirty="0"/>
              <a:t>Sujoy Mitra</a:t>
            </a:r>
          </a:p>
        </p:txBody>
      </p:sp>
      <p:sp>
        <p:nvSpPr>
          <p:cNvPr id="22" name="Google Shape;937;p70">
            <a:extLst>
              <a:ext uri="{FF2B5EF4-FFF2-40B4-BE49-F238E27FC236}">
                <a16:creationId xmlns:a16="http://schemas.microsoft.com/office/drawing/2014/main" id="{1748EA2F-65E8-44E2-9A18-A7F2E4F75E5D}"/>
              </a:ext>
            </a:extLst>
          </p:cNvPr>
          <p:cNvSpPr txBox="1">
            <a:spLocks/>
          </p:cNvSpPr>
          <p:nvPr/>
        </p:nvSpPr>
        <p:spPr>
          <a:xfrm>
            <a:off x="2604818" y="3367281"/>
            <a:ext cx="1615148" cy="355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en-US" dirty="0"/>
              <a:t>ID:19202103036</a:t>
            </a:r>
          </a:p>
        </p:txBody>
      </p:sp>
      <p:sp>
        <p:nvSpPr>
          <p:cNvPr id="23" name="Google Shape;937;p70">
            <a:extLst>
              <a:ext uri="{FF2B5EF4-FFF2-40B4-BE49-F238E27FC236}">
                <a16:creationId xmlns:a16="http://schemas.microsoft.com/office/drawing/2014/main" id="{99EA2141-28D2-43E4-A308-A9EFA987B64F}"/>
              </a:ext>
            </a:extLst>
          </p:cNvPr>
          <p:cNvSpPr txBox="1">
            <a:spLocks/>
          </p:cNvSpPr>
          <p:nvPr/>
        </p:nvSpPr>
        <p:spPr>
          <a:xfrm>
            <a:off x="4525122" y="3367281"/>
            <a:ext cx="1615148" cy="355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en-US" dirty="0"/>
              <a:t>ID:19202103032</a:t>
            </a:r>
          </a:p>
        </p:txBody>
      </p:sp>
      <p:sp>
        <p:nvSpPr>
          <p:cNvPr id="25" name="Google Shape;937;p70">
            <a:extLst>
              <a:ext uri="{FF2B5EF4-FFF2-40B4-BE49-F238E27FC236}">
                <a16:creationId xmlns:a16="http://schemas.microsoft.com/office/drawing/2014/main" id="{8D696170-5C6C-433D-8D73-8E49B491BEE4}"/>
              </a:ext>
            </a:extLst>
          </p:cNvPr>
          <p:cNvSpPr txBox="1">
            <a:spLocks/>
          </p:cNvSpPr>
          <p:nvPr/>
        </p:nvSpPr>
        <p:spPr>
          <a:xfrm>
            <a:off x="6650243" y="3368586"/>
            <a:ext cx="1615148" cy="355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en-US" dirty="0"/>
              <a:t>ID:19202103407</a:t>
            </a:r>
          </a:p>
        </p:txBody>
      </p:sp>
      <p:sp>
        <p:nvSpPr>
          <p:cNvPr id="29" name="Google Shape;936;p70">
            <a:extLst>
              <a:ext uri="{FF2B5EF4-FFF2-40B4-BE49-F238E27FC236}">
                <a16:creationId xmlns:a16="http://schemas.microsoft.com/office/drawing/2014/main" id="{7A11F747-ED8F-413B-AF44-F03F048176E6}"/>
              </a:ext>
            </a:extLst>
          </p:cNvPr>
          <p:cNvSpPr txBox="1">
            <a:spLocks/>
          </p:cNvSpPr>
          <p:nvPr/>
        </p:nvSpPr>
        <p:spPr>
          <a:xfrm>
            <a:off x="1574988" y="3917663"/>
            <a:ext cx="5644341" cy="1118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9pPr>
          </a:lstStyle>
          <a:p>
            <a:r>
              <a:rPr lang="en-US" sz="2000" dirty="0">
                <a:solidFill>
                  <a:srgbClr val="FF0000"/>
                </a:solidFill>
              </a:rPr>
              <a:t>Supervised by</a:t>
            </a:r>
          </a:p>
          <a:p>
            <a:r>
              <a:rPr lang="en-US" sz="2000" dirty="0">
                <a:solidFill>
                  <a:schemeClr val="dk1"/>
                </a:solidFill>
              </a:rPr>
              <a:t>Md. Anwar </a:t>
            </a:r>
            <a:r>
              <a:rPr lang="en-US" sz="2000" dirty="0" err="1">
                <a:solidFill>
                  <a:schemeClr val="dk1"/>
                </a:solidFill>
              </a:rPr>
              <a:t>Hussen</a:t>
            </a:r>
            <a:r>
              <a:rPr lang="en-US" sz="2000" dirty="0">
                <a:solidFill>
                  <a:schemeClr val="dk1"/>
                </a:solidFill>
              </a:rPr>
              <a:t> </a:t>
            </a:r>
            <a:r>
              <a:rPr lang="en-US" sz="2000" dirty="0" err="1">
                <a:solidFill>
                  <a:schemeClr val="dk1"/>
                </a:solidFill>
              </a:rPr>
              <a:t>Wadud</a:t>
            </a:r>
            <a:endParaRPr lang="en-US" sz="2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1000"/>
                                        <p:tgtEl>
                                          <p:spTgt spid="936"/>
                                        </p:tgtEl>
                                      </p:cBhvr>
                                    </p:animEffect>
                                    <p:anim calcmode="lin" valueType="num">
                                      <p:cBhvr>
                                        <p:cTn id="8" dur="1000" fill="hold"/>
                                        <p:tgtEl>
                                          <p:spTgt spid="936"/>
                                        </p:tgtEl>
                                        <p:attrNameLst>
                                          <p:attrName>ppt_x</p:attrName>
                                        </p:attrNameLst>
                                      </p:cBhvr>
                                      <p:tavLst>
                                        <p:tav tm="0">
                                          <p:val>
                                            <p:strVal val="#ppt_x"/>
                                          </p:val>
                                        </p:tav>
                                        <p:tav tm="100000">
                                          <p:val>
                                            <p:strVal val="#ppt_x"/>
                                          </p:val>
                                        </p:tav>
                                      </p:tavLst>
                                    </p:anim>
                                    <p:anim calcmode="lin" valueType="num">
                                      <p:cBhvr>
                                        <p:cTn id="9" dur="1000" fill="hold"/>
                                        <p:tgtEl>
                                          <p:spTgt spid="9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42"/>
                                        </p:tgtEl>
                                        <p:attrNameLst>
                                          <p:attrName>style.visibility</p:attrName>
                                        </p:attrNameLst>
                                      </p:cBhvr>
                                      <p:to>
                                        <p:strVal val="visible"/>
                                      </p:to>
                                    </p:set>
                                    <p:animEffect transition="in" filter="fade">
                                      <p:cBhvr>
                                        <p:cTn id="12" dur="1000"/>
                                        <p:tgtEl>
                                          <p:spTgt spid="942"/>
                                        </p:tgtEl>
                                      </p:cBhvr>
                                    </p:animEffect>
                                    <p:anim calcmode="lin" valueType="num">
                                      <p:cBhvr>
                                        <p:cTn id="13" dur="1000" fill="hold"/>
                                        <p:tgtEl>
                                          <p:spTgt spid="942"/>
                                        </p:tgtEl>
                                        <p:attrNameLst>
                                          <p:attrName>ppt_x</p:attrName>
                                        </p:attrNameLst>
                                      </p:cBhvr>
                                      <p:tavLst>
                                        <p:tav tm="0">
                                          <p:val>
                                            <p:strVal val="#ppt_x"/>
                                          </p:val>
                                        </p:tav>
                                        <p:tav tm="100000">
                                          <p:val>
                                            <p:strVal val="#ppt_x"/>
                                          </p:val>
                                        </p:tav>
                                      </p:tavLst>
                                    </p:anim>
                                    <p:anim calcmode="lin" valueType="num">
                                      <p:cBhvr>
                                        <p:cTn id="14" dur="1000" fill="hold"/>
                                        <p:tgtEl>
                                          <p:spTgt spid="94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39">
                                            <p:txEl>
                                              <p:pRg st="0" end="0"/>
                                            </p:txEl>
                                          </p:spTgt>
                                        </p:tgtEl>
                                        <p:attrNameLst>
                                          <p:attrName>style.visibility</p:attrName>
                                        </p:attrNameLst>
                                      </p:cBhvr>
                                      <p:to>
                                        <p:strVal val="visible"/>
                                      </p:to>
                                    </p:set>
                                    <p:animEffect transition="in" filter="fade">
                                      <p:cBhvr>
                                        <p:cTn id="17" dur="1000"/>
                                        <p:tgtEl>
                                          <p:spTgt spid="939">
                                            <p:txEl>
                                              <p:pRg st="0" end="0"/>
                                            </p:txEl>
                                          </p:spTgt>
                                        </p:tgtEl>
                                      </p:cBhvr>
                                    </p:animEffect>
                                    <p:anim calcmode="lin" valueType="num">
                                      <p:cBhvr>
                                        <p:cTn id="18" dur="1000" fill="hold"/>
                                        <p:tgtEl>
                                          <p:spTgt spid="93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39">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37">
                                            <p:txEl>
                                              <p:pRg st="0" end="0"/>
                                            </p:txEl>
                                          </p:spTgt>
                                        </p:tgtEl>
                                        <p:attrNameLst>
                                          <p:attrName>style.visibility</p:attrName>
                                        </p:attrNameLst>
                                      </p:cBhvr>
                                      <p:to>
                                        <p:strVal val="visible"/>
                                      </p:to>
                                    </p:set>
                                    <p:animEffect transition="in" filter="fade">
                                      <p:cBhvr>
                                        <p:cTn id="22" dur="1000"/>
                                        <p:tgtEl>
                                          <p:spTgt spid="937">
                                            <p:txEl>
                                              <p:pRg st="0" end="0"/>
                                            </p:txEl>
                                          </p:spTgt>
                                        </p:tgtEl>
                                      </p:cBhvr>
                                    </p:animEffect>
                                    <p:anim calcmode="lin" valueType="num">
                                      <p:cBhvr>
                                        <p:cTn id="23" dur="1000" fill="hold"/>
                                        <p:tgtEl>
                                          <p:spTgt spid="937">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937">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41"/>
                                        </p:tgtEl>
                                        <p:attrNameLst>
                                          <p:attrName>style.visibility</p:attrName>
                                        </p:attrNameLst>
                                      </p:cBhvr>
                                      <p:to>
                                        <p:strVal val="visible"/>
                                      </p:to>
                                    </p:set>
                                    <p:animEffect transition="in" filter="fade">
                                      <p:cBhvr>
                                        <p:cTn id="27" dur="1000"/>
                                        <p:tgtEl>
                                          <p:spTgt spid="941"/>
                                        </p:tgtEl>
                                      </p:cBhvr>
                                    </p:animEffect>
                                    <p:anim calcmode="lin" valueType="num">
                                      <p:cBhvr>
                                        <p:cTn id="28" dur="1000" fill="hold"/>
                                        <p:tgtEl>
                                          <p:spTgt spid="941"/>
                                        </p:tgtEl>
                                        <p:attrNameLst>
                                          <p:attrName>ppt_x</p:attrName>
                                        </p:attrNameLst>
                                      </p:cBhvr>
                                      <p:tavLst>
                                        <p:tav tm="0">
                                          <p:val>
                                            <p:strVal val="#ppt_x"/>
                                          </p:val>
                                        </p:tav>
                                        <p:tav tm="100000">
                                          <p:val>
                                            <p:strVal val="#ppt_x"/>
                                          </p:val>
                                        </p:tav>
                                      </p:tavLst>
                                    </p:anim>
                                    <p:anim calcmode="lin" valueType="num">
                                      <p:cBhvr>
                                        <p:cTn id="29" dur="1000" fill="hold"/>
                                        <p:tgtEl>
                                          <p:spTgt spid="94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arn(inVertical)">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 grpId="0"/>
      <p:bldP spid="937" grpId="0" build="p"/>
      <p:bldP spid="939" grpId="0" build="p"/>
      <p:bldP spid="17" grpId="0"/>
      <p:bldP spid="18" grpId="0"/>
      <p:bldP spid="19" grpId="0"/>
      <p:bldP spid="22" grpId="0"/>
      <p:bldP spid="23" grpId="0"/>
      <p:bldP spid="25"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BE83-130A-4135-A1E1-82A8902EB349}"/>
              </a:ext>
            </a:extLst>
          </p:cNvPr>
          <p:cNvSpPr>
            <a:spLocks noGrp="1"/>
          </p:cNvSpPr>
          <p:nvPr>
            <p:ph type="title"/>
          </p:nvPr>
        </p:nvSpPr>
        <p:spPr/>
        <p:txBody>
          <a:bodyPr/>
          <a:lstStyle/>
          <a:p>
            <a:r>
              <a:rPr lang="en-US" dirty="0"/>
              <a:t>Future Work</a:t>
            </a:r>
          </a:p>
        </p:txBody>
      </p:sp>
      <p:pic>
        <p:nvPicPr>
          <p:cNvPr id="4" name="Picture 3">
            <a:extLst>
              <a:ext uri="{FF2B5EF4-FFF2-40B4-BE49-F238E27FC236}">
                <a16:creationId xmlns:a16="http://schemas.microsoft.com/office/drawing/2014/main" id="{4617E322-6CB6-4E8A-B24D-306CFA2F2087}"/>
              </a:ext>
            </a:extLst>
          </p:cNvPr>
          <p:cNvPicPr>
            <a:picLocks noChangeAspect="1"/>
          </p:cNvPicPr>
          <p:nvPr/>
        </p:nvPicPr>
        <p:blipFill>
          <a:blip r:embed="rId2"/>
          <a:stretch>
            <a:fillRect/>
          </a:stretch>
        </p:blipFill>
        <p:spPr>
          <a:xfrm>
            <a:off x="623181" y="1252493"/>
            <a:ext cx="3056567" cy="2851550"/>
          </a:xfrm>
          <a:prstGeom prst="rect">
            <a:avLst/>
          </a:prstGeom>
        </p:spPr>
      </p:pic>
      <p:pic>
        <p:nvPicPr>
          <p:cNvPr id="6" name="Picture 5">
            <a:extLst>
              <a:ext uri="{FF2B5EF4-FFF2-40B4-BE49-F238E27FC236}">
                <a16:creationId xmlns:a16="http://schemas.microsoft.com/office/drawing/2014/main" id="{168627BF-2AE9-48E4-82E0-6C523879A70C}"/>
              </a:ext>
            </a:extLst>
          </p:cNvPr>
          <p:cNvPicPr>
            <a:picLocks noChangeAspect="1"/>
          </p:cNvPicPr>
          <p:nvPr/>
        </p:nvPicPr>
        <p:blipFill>
          <a:blip r:embed="rId3"/>
          <a:stretch>
            <a:fillRect/>
          </a:stretch>
        </p:blipFill>
        <p:spPr>
          <a:xfrm>
            <a:off x="4572000" y="1252492"/>
            <a:ext cx="3056567" cy="2851550"/>
          </a:xfrm>
          <a:prstGeom prst="rect">
            <a:avLst/>
          </a:prstGeom>
        </p:spPr>
      </p:pic>
      <p:sp>
        <p:nvSpPr>
          <p:cNvPr id="10" name="Google Shape;896;p68">
            <a:extLst>
              <a:ext uri="{FF2B5EF4-FFF2-40B4-BE49-F238E27FC236}">
                <a16:creationId xmlns:a16="http://schemas.microsoft.com/office/drawing/2014/main" id="{7E4E783B-186E-476B-B17F-0309FED3FFEB}"/>
              </a:ext>
            </a:extLst>
          </p:cNvPr>
          <p:cNvSpPr txBox="1">
            <a:spLocks/>
          </p:cNvSpPr>
          <p:nvPr/>
        </p:nvSpPr>
        <p:spPr>
          <a:xfrm>
            <a:off x="5110579" y="4174652"/>
            <a:ext cx="1979407"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9pPr>
          </a:lstStyle>
          <a:p>
            <a:r>
              <a:rPr lang="en-US" sz="1600" dirty="0">
                <a:solidFill>
                  <a:schemeClr val="tx1"/>
                </a:solidFill>
              </a:rPr>
              <a:t>GPS Module</a:t>
            </a:r>
          </a:p>
        </p:txBody>
      </p:sp>
      <p:sp>
        <p:nvSpPr>
          <p:cNvPr id="11" name="Google Shape;896;p68">
            <a:extLst>
              <a:ext uri="{FF2B5EF4-FFF2-40B4-BE49-F238E27FC236}">
                <a16:creationId xmlns:a16="http://schemas.microsoft.com/office/drawing/2014/main" id="{CE40CAA7-7DA4-49B8-91C0-827F516445D4}"/>
              </a:ext>
            </a:extLst>
          </p:cNvPr>
          <p:cNvSpPr txBox="1">
            <a:spLocks/>
          </p:cNvSpPr>
          <p:nvPr/>
        </p:nvSpPr>
        <p:spPr>
          <a:xfrm>
            <a:off x="1064310" y="4211961"/>
            <a:ext cx="1979407"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9pPr>
          </a:lstStyle>
          <a:p>
            <a:r>
              <a:rPr lang="en-US" sz="1600" dirty="0">
                <a:solidFill>
                  <a:schemeClr val="tx1"/>
                </a:solidFill>
              </a:rPr>
              <a:t>Wireless Module</a:t>
            </a:r>
          </a:p>
        </p:txBody>
      </p:sp>
    </p:spTree>
    <p:extLst>
      <p:ext uri="{BB962C8B-B14F-4D97-AF65-F5344CB8AC3E}">
        <p14:creationId xmlns:p14="http://schemas.microsoft.com/office/powerpoint/2010/main" val="35180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73"/>
          <p:cNvSpPr txBox="1">
            <a:spLocks noGrp="1"/>
          </p:cNvSpPr>
          <p:nvPr>
            <p:ph type="subTitle" idx="1"/>
          </p:nvPr>
        </p:nvSpPr>
        <p:spPr>
          <a:xfrm>
            <a:off x="4224966" y="2117016"/>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Does anyone have any questions?</a:t>
            </a:r>
            <a:endParaRPr dirty="0">
              <a:solidFill>
                <a:schemeClr val="dk1"/>
              </a:solidFill>
            </a:endParaRPr>
          </a:p>
        </p:txBody>
      </p:sp>
      <p:grpSp>
        <p:nvGrpSpPr>
          <p:cNvPr id="972" name="Google Shape;972;p73"/>
          <p:cNvGrpSpPr/>
          <p:nvPr/>
        </p:nvGrpSpPr>
        <p:grpSpPr>
          <a:xfrm>
            <a:off x="6349725" y="2915939"/>
            <a:ext cx="274780" cy="274780"/>
            <a:chOff x="1379798" y="1723250"/>
            <a:chExt cx="397887" cy="397887"/>
          </a:xfrm>
        </p:grpSpPr>
        <p:sp>
          <p:nvSpPr>
            <p:cNvPr id="973" name="Google Shape;973;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4" name="Google Shape;974;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5" name="Google Shape;975;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7" name="Google Shape;977;p73"/>
          <p:cNvGrpSpPr/>
          <p:nvPr/>
        </p:nvGrpSpPr>
        <p:grpSpPr>
          <a:xfrm>
            <a:off x="5596877" y="2915939"/>
            <a:ext cx="274795" cy="274780"/>
            <a:chOff x="266768" y="1721375"/>
            <a:chExt cx="397907" cy="397887"/>
          </a:xfrm>
        </p:grpSpPr>
        <p:sp>
          <p:nvSpPr>
            <p:cNvPr id="978" name="Google Shape;978;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9" name="Google Shape;979;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0" name="Google Shape;980;p73"/>
          <p:cNvGrpSpPr/>
          <p:nvPr/>
        </p:nvGrpSpPr>
        <p:grpSpPr>
          <a:xfrm>
            <a:off x="5973316" y="2915939"/>
            <a:ext cx="274766" cy="274780"/>
            <a:chOff x="864491" y="1723250"/>
            <a:chExt cx="397866" cy="397887"/>
          </a:xfrm>
        </p:grpSpPr>
        <p:sp>
          <p:nvSpPr>
            <p:cNvPr id="981" name="Google Shape;981;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2" name="Google Shape;982;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3" name="Google Shape;983;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84" name="Google Shape;984;p73"/>
          <p:cNvSpPr txBox="1">
            <a:spLocks noGrp="1"/>
          </p:cNvSpPr>
          <p:nvPr>
            <p:ph type="ctrTitle"/>
          </p:nvPr>
        </p:nvSpPr>
        <p:spPr>
          <a:xfrm flipH="1">
            <a:off x="4197350" y="910612"/>
            <a:ext cx="3852000" cy="92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Thanks</a:t>
            </a:r>
            <a:r>
              <a:rPr lang="en" dirty="0"/>
              <a:t>!</a:t>
            </a:r>
            <a:endParaRPr dirty="0"/>
          </a:p>
        </p:txBody>
      </p:sp>
      <p:sp>
        <p:nvSpPr>
          <p:cNvPr id="985" name="Google Shape;985;p73"/>
          <p:cNvSpPr/>
          <p:nvPr/>
        </p:nvSpPr>
        <p:spPr>
          <a:xfrm rot="5400000" flipH="1">
            <a:off x="1141755" y="211300"/>
            <a:ext cx="758100" cy="75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3"/>
          <p:cNvSpPr/>
          <p:nvPr/>
        </p:nvSpPr>
        <p:spPr>
          <a:xfrm flipH="1">
            <a:off x="619136" y="2618000"/>
            <a:ext cx="713400" cy="7134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 name="Google Shape;987;p73"/>
          <p:cNvGrpSpPr/>
          <p:nvPr/>
        </p:nvGrpSpPr>
        <p:grpSpPr>
          <a:xfrm>
            <a:off x="2263874" y="2571754"/>
            <a:ext cx="937595" cy="761227"/>
            <a:chOff x="2699874" y="1037954"/>
            <a:chExt cx="937595" cy="761227"/>
          </a:xfrm>
        </p:grpSpPr>
        <p:sp>
          <p:nvSpPr>
            <p:cNvPr id="988" name="Google Shape;988;p73"/>
            <p:cNvSpPr/>
            <p:nvPr/>
          </p:nvSpPr>
          <p:spPr>
            <a:xfrm rot="-5400000">
              <a:off x="2933643" y="804184"/>
              <a:ext cx="470057" cy="937595"/>
            </a:xfrm>
            <a:custGeom>
              <a:avLst/>
              <a:gdLst/>
              <a:ahLst/>
              <a:cxnLst/>
              <a:rect l="l" t="t" r="r" b="b"/>
              <a:pathLst>
                <a:path w="7502" h="14965" extrusionOk="0">
                  <a:moveTo>
                    <a:pt x="0" y="0"/>
                  </a:moveTo>
                  <a:lnTo>
                    <a:pt x="0" y="14964"/>
                  </a:lnTo>
                  <a:cubicBezTo>
                    <a:pt x="4141" y="14964"/>
                    <a:pt x="7502" y="11625"/>
                    <a:pt x="7502" y="7484"/>
                  </a:cubicBezTo>
                  <a:cubicBezTo>
                    <a:pt x="7502" y="3339"/>
                    <a:pt x="41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3"/>
            <p:cNvSpPr/>
            <p:nvPr/>
          </p:nvSpPr>
          <p:spPr>
            <a:xfrm rot="-5400000">
              <a:off x="2877070" y="1215518"/>
              <a:ext cx="583153" cy="584172"/>
            </a:xfrm>
            <a:custGeom>
              <a:avLst/>
              <a:gdLst/>
              <a:ahLst/>
              <a:cxnLst/>
              <a:rect l="l" t="t" r="r" b="b"/>
              <a:pathLst>
                <a:path w="9307" h="9324" extrusionOk="0">
                  <a:moveTo>
                    <a:pt x="4647" y="1"/>
                  </a:moveTo>
                  <a:cubicBezTo>
                    <a:pt x="2076" y="1"/>
                    <a:pt x="1" y="2093"/>
                    <a:pt x="1" y="4664"/>
                  </a:cubicBezTo>
                  <a:cubicBezTo>
                    <a:pt x="1" y="7236"/>
                    <a:pt x="2076" y="9324"/>
                    <a:pt x="4647" y="9324"/>
                  </a:cubicBezTo>
                  <a:cubicBezTo>
                    <a:pt x="7237" y="9324"/>
                    <a:pt x="9307" y="7236"/>
                    <a:pt x="9307" y="4664"/>
                  </a:cubicBezTo>
                  <a:cubicBezTo>
                    <a:pt x="9307" y="2093"/>
                    <a:pt x="7237" y="1"/>
                    <a:pt x="4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73"/>
          <p:cNvGrpSpPr/>
          <p:nvPr/>
        </p:nvGrpSpPr>
        <p:grpSpPr>
          <a:xfrm>
            <a:off x="2263874" y="3195396"/>
            <a:ext cx="937595" cy="761227"/>
            <a:chOff x="2699874" y="2261096"/>
            <a:chExt cx="937595" cy="761227"/>
          </a:xfrm>
        </p:grpSpPr>
        <p:sp>
          <p:nvSpPr>
            <p:cNvPr id="991" name="Google Shape;991;p73"/>
            <p:cNvSpPr/>
            <p:nvPr/>
          </p:nvSpPr>
          <p:spPr>
            <a:xfrm rot="-5400000">
              <a:off x="2934176" y="2026794"/>
              <a:ext cx="468991" cy="937595"/>
            </a:xfrm>
            <a:custGeom>
              <a:avLst/>
              <a:gdLst/>
              <a:ahLst/>
              <a:cxnLst/>
              <a:rect l="l" t="t" r="r" b="b"/>
              <a:pathLst>
                <a:path w="7485" h="14965" extrusionOk="0">
                  <a:moveTo>
                    <a:pt x="1" y="0"/>
                  </a:moveTo>
                  <a:lnTo>
                    <a:pt x="1" y="14964"/>
                  </a:lnTo>
                  <a:cubicBezTo>
                    <a:pt x="4124" y="14964"/>
                    <a:pt x="7485" y="11625"/>
                    <a:pt x="7485" y="7484"/>
                  </a:cubicBezTo>
                  <a:cubicBezTo>
                    <a:pt x="7485" y="3339"/>
                    <a:pt x="4124"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3"/>
            <p:cNvSpPr/>
            <p:nvPr/>
          </p:nvSpPr>
          <p:spPr>
            <a:xfrm rot="-5400000">
              <a:off x="2877070" y="2438660"/>
              <a:ext cx="583153" cy="584172"/>
            </a:xfrm>
            <a:custGeom>
              <a:avLst/>
              <a:gdLst/>
              <a:ahLst/>
              <a:cxnLst/>
              <a:rect l="l" t="t" r="r" b="b"/>
              <a:pathLst>
                <a:path w="9307" h="9324" extrusionOk="0">
                  <a:moveTo>
                    <a:pt x="4665" y="1"/>
                  </a:moveTo>
                  <a:cubicBezTo>
                    <a:pt x="2093" y="1"/>
                    <a:pt x="1" y="2093"/>
                    <a:pt x="1" y="4664"/>
                  </a:cubicBezTo>
                  <a:cubicBezTo>
                    <a:pt x="1" y="7236"/>
                    <a:pt x="2093" y="9324"/>
                    <a:pt x="4665" y="9324"/>
                  </a:cubicBezTo>
                  <a:cubicBezTo>
                    <a:pt x="7237" y="9324"/>
                    <a:pt x="9307" y="7236"/>
                    <a:pt x="9307" y="4664"/>
                  </a:cubicBezTo>
                  <a:cubicBezTo>
                    <a:pt x="9307" y="2093"/>
                    <a:pt x="7237" y="1"/>
                    <a:pt x="4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73"/>
          <p:cNvSpPr/>
          <p:nvPr/>
        </p:nvSpPr>
        <p:spPr>
          <a:xfrm rot="5400000">
            <a:off x="2486225" y="349750"/>
            <a:ext cx="492900" cy="48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E4465793-1B75-43C2-902B-C25B8B402932}"/>
              </a:ext>
            </a:extLst>
          </p:cNvPr>
          <p:cNvPicPr>
            <a:picLocks noChangeAspect="1"/>
          </p:cNvPicPr>
          <p:nvPr/>
        </p:nvPicPr>
        <p:blipFill>
          <a:blip r:embed="rId3"/>
          <a:stretch>
            <a:fillRect/>
          </a:stretch>
        </p:blipFill>
        <p:spPr>
          <a:xfrm>
            <a:off x="4645806" y="3469220"/>
            <a:ext cx="3010320" cy="8192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70">
                                            <p:txEl>
                                              <p:pRg st="0" end="0"/>
                                            </p:txEl>
                                          </p:spTgt>
                                        </p:tgtEl>
                                        <p:attrNameLst>
                                          <p:attrName>style.visibility</p:attrName>
                                        </p:attrNameLst>
                                      </p:cBhvr>
                                      <p:to>
                                        <p:strVal val="visible"/>
                                      </p:to>
                                    </p:set>
                                    <p:animEffect transition="in" filter="barn(inVertical)">
                                      <p:cBhvr>
                                        <p:cTn id="7" dur="500"/>
                                        <p:tgtEl>
                                          <p:spTgt spid="9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77"/>
                                        </p:tgtEl>
                                        <p:attrNameLst>
                                          <p:attrName>style.visibility</p:attrName>
                                        </p:attrNameLst>
                                      </p:cBhvr>
                                      <p:to>
                                        <p:strVal val="visible"/>
                                      </p:to>
                                    </p:set>
                                    <p:animEffect transition="in" filter="barn(inVertical)">
                                      <p:cBhvr>
                                        <p:cTn id="12" dur="500"/>
                                        <p:tgtEl>
                                          <p:spTgt spid="977"/>
                                        </p:tgtEl>
                                      </p:cBhvr>
                                    </p:animEffect>
                                  </p:childTnLst>
                                </p:cTn>
                              </p:par>
                              <p:par>
                                <p:cTn id="13" presetID="16" presetClass="entr" presetSubtype="21" fill="hold" nodeType="withEffect">
                                  <p:stCondLst>
                                    <p:cond delay="0"/>
                                  </p:stCondLst>
                                  <p:childTnLst>
                                    <p:set>
                                      <p:cBhvr>
                                        <p:cTn id="14" dur="1" fill="hold">
                                          <p:stCondLst>
                                            <p:cond delay="0"/>
                                          </p:stCondLst>
                                        </p:cTn>
                                        <p:tgtEl>
                                          <p:spTgt spid="980"/>
                                        </p:tgtEl>
                                        <p:attrNameLst>
                                          <p:attrName>style.visibility</p:attrName>
                                        </p:attrNameLst>
                                      </p:cBhvr>
                                      <p:to>
                                        <p:strVal val="visible"/>
                                      </p:to>
                                    </p:set>
                                    <p:animEffect transition="in" filter="barn(inVertical)">
                                      <p:cBhvr>
                                        <p:cTn id="15" dur="500"/>
                                        <p:tgtEl>
                                          <p:spTgt spid="980"/>
                                        </p:tgtEl>
                                      </p:cBhvr>
                                    </p:animEffect>
                                  </p:childTnLst>
                                </p:cTn>
                              </p:par>
                              <p:par>
                                <p:cTn id="16" presetID="16" presetClass="entr" presetSubtype="21" fill="hold" nodeType="withEffect">
                                  <p:stCondLst>
                                    <p:cond delay="0"/>
                                  </p:stCondLst>
                                  <p:childTnLst>
                                    <p:set>
                                      <p:cBhvr>
                                        <p:cTn id="17" dur="1" fill="hold">
                                          <p:stCondLst>
                                            <p:cond delay="0"/>
                                          </p:stCondLst>
                                        </p:cTn>
                                        <p:tgtEl>
                                          <p:spTgt spid="972"/>
                                        </p:tgtEl>
                                        <p:attrNameLst>
                                          <p:attrName>style.visibility</p:attrName>
                                        </p:attrNameLst>
                                      </p:cBhvr>
                                      <p:to>
                                        <p:strVal val="visible"/>
                                      </p:to>
                                    </p:set>
                                    <p:animEffect transition="in" filter="barn(inVertical)">
                                      <p:cBhvr>
                                        <p:cTn id="18" dur="500"/>
                                        <p:tgtEl>
                                          <p:spTgt spid="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1"/>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Table of </a:t>
            </a:r>
            <a:r>
              <a:rPr lang="en" dirty="0"/>
              <a:t>contents</a:t>
            </a:r>
            <a:endParaRPr dirty="0"/>
          </a:p>
        </p:txBody>
      </p:sp>
      <p:sp>
        <p:nvSpPr>
          <p:cNvPr id="396" name="Google Shape;396;p41"/>
          <p:cNvSpPr txBox="1">
            <a:spLocks noGrp="1"/>
          </p:cNvSpPr>
          <p:nvPr>
            <p:ph type="title" idx="2"/>
          </p:nvPr>
        </p:nvSpPr>
        <p:spPr>
          <a:xfrm>
            <a:off x="1139750" y="1652469"/>
            <a:ext cx="9984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97" name="Google Shape;397;p41"/>
          <p:cNvSpPr txBox="1">
            <a:spLocks noGrp="1"/>
          </p:cNvSpPr>
          <p:nvPr>
            <p:ph type="subTitle" idx="5"/>
          </p:nvPr>
        </p:nvSpPr>
        <p:spPr>
          <a:xfrm>
            <a:off x="2138151" y="3575486"/>
            <a:ext cx="24171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We can describe the topic of Feasibility Study here</a:t>
            </a:r>
            <a:endParaRPr dirty="0"/>
          </a:p>
        </p:txBody>
      </p:sp>
      <p:sp>
        <p:nvSpPr>
          <p:cNvPr id="398" name="Google Shape;398;p41"/>
          <p:cNvSpPr txBox="1">
            <a:spLocks noGrp="1"/>
          </p:cNvSpPr>
          <p:nvPr>
            <p:ph type="title" idx="6"/>
          </p:nvPr>
        </p:nvSpPr>
        <p:spPr>
          <a:xfrm>
            <a:off x="1139750" y="3168145"/>
            <a:ext cx="9984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00" name="Google Shape;400;p41"/>
          <p:cNvSpPr txBox="1">
            <a:spLocks noGrp="1"/>
          </p:cNvSpPr>
          <p:nvPr>
            <p:ph type="title" idx="8"/>
          </p:nvPr>
        </p:nvSpPr>
        <p:spPr>
          <a:xfrm>
            <a:off x="4919378" y="3168145"/>
            <a:ext cx="9984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01" name="Google Shape;401;p41"/>
          <p:cNvSpPr txBox="1">
            <a:spLocks noGrp="1"/>
          </p:cNvSpPr>
          <p:nvPr>
            <p:ph type="subTitle" idx="3"/>
          </p:nvPr>
        </p:nvSpPr>
        <p:spPr>
          <a:xfrm>
            <a:off x="5917798" y="2059703"/>
            <a:ext cx="24171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We</a:t>
            </a:r>
            <a:r>
              <a:rPr lang="en" dirty="0"/>
              <a:t> can describe the topic of System Design here</a:t>
            </a:r>
            <a:endParaRPr dirty="0"/>
          </a:p>
        </p:txBody>
      </p:sp>
      <p:sp>
        <p:nvSpPr>
          <p:cNvPr id="402" name="Google Shape;402;p41"/>
          <p:cNvSpPr txBox="1">
            <a:spLocks noGrp="1"/>
          </p:cNvSpPr>
          <p:nvPr>
            <p:ph type="title" idx="4"/>
          </p:nvPr>
        </p:nvSpPr>
        <p:spPr>
          <a:xfrm>
            <a:off x="4919375" y="1652368"/>
            <a:ext cx="9984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03" name="Google Shape;403;p41"/>
          <p:cNvSpPr txBox="1">
            <a:spLocks noGrp="1"/>
          </p:cNvSpPr>
          <p:nvPr>
            <p:ph type="subTitle" idx="1"/>
          </p:nvPr>
        </p:nvSpPr>
        <p:spPr>
          <a:xfrm>
            <a:off x="2138151" y="2059694"/>
            <a:ext cx="24171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We can describe the topic of the section here</a:t>
            </a:r>
            <a:endParaRPr dirty="0"/>
          </a:p>
        </p:txBody>
      </p:sp>
      <p:sp>
        <p:nvSpPr>
          <p:cNvPr id="404" name="Google Shape;404;p41"/>
          <p:cNvSpPr txBox="1">
            <a:spLocks noGrp="1"/>
          </p:cNvSpPr>
          <p:nvPr>
            <p:ph type="subTitle" idx="9"/>
          </p:nvPr>
        </p:nvSpPr>
        <p:spPr>
          <a:xfrm>
            <a:off x="2138151" y="1752167"/>
            <a:ext cx="24171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Theory</a:t>
            </a:r>
            <a:endParaRPr dirty="0"/>
          </a:p>
        </p:txBody>
      </p:sp>
      <p:sp>
        <p:nvSpPr>
          <p:cNvPr id="405" name="Google Shape;405;p41"/>
          <p:cNvSpPr txBox="1">
            <a:spLocks noGrp="1"/>
          </p:cNvSpPr>
          <p:nvPr>
            <p:ph type="subTitle" idx="13"/>
          </p:nvPr>
        </p:nvSpPr>
        <p:spPr>
          <a:xfrm>
            <a:off x="5917797" y="1752167"/>
            <a:ext cx="2588249" cy="439500"/>
          </a:xfrm>
          <a:prstGeom prst="rect">
            <a:avLst/>
          </a:prstGeom>
        </p:spPr>
        <p:txBody>
          <a:bodyPr spcFirstLastPara="1" wrap="square" lIns="91425" tIns="91425" rIns="91425" bIns="91425" anchor="b" anchorCtr="0">
            <a:noAutofit/>
          </a:bodyPr>
          <a:lstStyle/>
          <a:p>
            <a:pPr marL="0" lvl="0" indent="0"/>
            <a:r>
              <a:rPr lang="en-US" dirty="0"/>
              <a:t>System Design</a:t>
            </a:r>
            <a:endParaRPr dirty="0"/>
          </a:p>
        </p:txBody>
      </p:sp>
      <p:sp>
        <p:nvSpPr>
          <p:cNvPr id="406" name="Google Shape;406;p41"/>
          <p:cNvSpPr txBox="1">
            <a:spLocks noGrp="1"/>
          </p:cNvSpPr>
          <p:nvPr>
            <p:ph type="subTitle" idx="14"/>
          </p:nvPr>
        </p:nvSpPr>
        <p:spPr>
          <a:xfrm>
            <a:off x="2138150" y="3267950"/>
            <a:ext cx="2965477" cy="439500"/>
          </a:xfrm>
          <a:prstGeom prst="rect">
            <a:avLst/>
          </a:prstGeom>
        </p:spPr>
        <p:txBody>
          <a:bodyPr spcFirstLastPara="1" wrap="square" lIns="91425" tIns="91425" rIns="91425" bIns="91425" anchor="b" anchorCtr="0">
            <a:noAutofit/>
          </a:bodyPr>
          <a:lstStyle/>
          <a:p>
            <a:pPr marL="0" lvl="0" indent="0"/>
            <a:r>
              <a:rPr lang="en-US" dirty="0"/>
              <a:t>Feasibility  Study</a:t>
            </a:r>
            <a:endParaRPr dirty="0"/>
          </a:p>
        </p:txBody>
      </p:sp>
      <p:sp>
        <p:nvSpPr>
          <p:cNvPr id="407" name="Google Shape;407;p41"/>
          <p:cNvSpPr txBox="1">
            <a:spLocks noGrp="1"/>
          </p:cNvSpPr>
          <p:nvPr>
            <p:ph type="subTitle" idx="15"/>
          </p:nvPr>
        </p:nvSpPr>
        <p:spPr>
          <a:xfrm>
            <a:off x="5917798" y="3179298"/>
            <a:ext cx="2417100" cy="8904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Process &amp;</a:t>
            </a:r>
            <a:br>
              <a:rPr lang="en-US" dirty="0"/>
            </a:br>
            <a:r>
              <a:rPr lang="en-US" dirty="0"/>
              <a:t>Future Work</a:t>
            </a:r>
            <a:endParaRPr dirty="0"/>
          </a:p>
        </p:txBody>
      </p:sp>
      <p:grpSp>
        <p:nvGrpSpPr>
          <p:cNvPr id="408" name="Google Shape;408;p41"/>
          <p:cNvGrpSpPr/>
          <p:nvPr/>
        </p:nvGrpSpPr>
        <p:grpSpPr>
          <a:xfrm flipH="1">
            <a:off x="286432" y="334717"/>
            <a:ext cx="853322" cy="1051142"/>
            <a:chOff x="713107" y="470967"/>
            <a:chExt cx="853322" cy="1051142"/>
          </a:xfrm>
        </p:grpSpPr>
        <p:sp>
          <p:nvSpPr>
            <p:cNvPr id="409" name="Google Shape;409;p41"/>
            <p:cNvSpPr/>
            <p:nvPr/>
          </p:nvSpPr>
          <p:spPr>
            <a:xfrm>
              <a:off x="1039508" y="470967"/>
              <a:ext cx="526922" cy="1051142"/>
            </a:xfrm>
            <a:custGeom>
              <a:avLst/>
              <a:gdLst/>
              <a:ahLst/>
              <a:cxnLst/>
              <a:rect l="l" t="t" r="r" b="b"/>
              <a:pathLst>
                <a:path w="7502" h="14965" extrusionOk="0">
                  <a:moveTo>
                    <a:pt x="0" y="0"/>
                  </a:moveTo>
                  <a:lnTo>
                    <a:pt x="0" y="14964"/>
                  </a:lnTo>
                  <a:cubicBezTo>
                    <a:pt x="4141" y="14964"/>
                    <a:pt x="7502" y="11625"/>
                    <a:pt x="7502" y="7484"/>
                  </a:cubicBezTo>
                  <a:cubicBezTo>
                    <a:pt x="7502" y="3339"/>
                    <a:pt x="41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a:off x="713107" y="669082"/>
              <a:ext cx="653700" cy="654918"/>
            </a:xfrm>
            <a:custGeom>
              <a:avLst/>
              <a:gdLst/>
              <a:ahLst/>
              <a:cxnLst/>
              <a:rect l="l" t="t" r="r" b="b"/>
              <a:pathLst>
                <a:path w="9307" h="9324" extrusionOk="0">
                  <a:moveTo>
                    <a:pt x="4647" y="1"/>
                  </a:moveTo>
                  <a:cubicBezTo>
                    <a:pt x="2076" y="1"/>
                    <a:pt x="1" y="2093"/>
                    <a:pt x="1" y="4664"/>
                  </a:cubicBezTo>
                  <a:cubicBezTo>
                    <a:pt x="1" y="7236"/>
                    <a:pt x="2076" y="9324"/>
                    <a:pt x="4647" y="9324"/>
                  </a:cubicBezTo>
                  <a:cubicBezTo>
                    <a:pt x="7237" y="9324"/>
                    <a:pt x="9307" y="7236"/>
                    <a:pt x="9307" y="4664"/>
                  </a:cubicBezTo>
                  <a:cubicBezTo>
                    <a:pt x="9307" y="2093"/>
                    <a:pt x="7237" y="1"/>
                    <a:pt x="4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barn(inVertical)">
                                      <p:cBhvr>
                                        <p:cTn id="7" dur="500"/>
                                        <p:tgtEl>
                                          <p:spTgt spid="39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4">
                                            <p:txEl>
                                              <p:pRg st="0" end="0"/>
                                            </p:txEl>
                                          </p:spTgt>
                                        </p:tgtEl>
                                        <p:attrNameLst>
                                          <p:attrName>style.visibility</p:attrName>
                                        </p:attrNameLst>
                                      </p:cBhvr>
                                      <p:to>
                                        <p:strVal val="visible"/>
                                      </p:to>
                                    </p:set>
                                    <p:animEffect transition="in" filter="barn(inVertical)">
                                      <p:cBhvr>
                                        <p:cTn id="10" dur="500"/>
                                        <p:tgtEl>
                                          <p:spTgt spid="404">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03">
                                            <p:txEl>
                                              <p:pRg st="0" end="0"/>
                                            </p:txEl>
                                          </p:spTgt>
                                        </p:tgtEl>
                                        <p:attrNameLst>
                                          <p:attrName>style.visibility</p:attrName>
                                        </p:attrNameLst>
                                      </p:cBhvr>
                                      <p:to>
                                        <p:strVal val="visible"/>
                                      </p:to>
                                    </p:set>
                                    <p:animEffect transition="in" filter="barn(inVertical)">
                                      <p:cBhvr>
                                        <p:cTn id="13" dur="500"/>
                                        <p:tgtEl>
                                          <p:spTgt spid="40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02"/>
                                        </p:tgtEl>
                                        <p:attrNameLst>
                                          <p:attrName>style.visibility</p:attrName>
                                        </p:attrNameLst>
                                      </p:cBhvr>
                                      <p:to>
                                        <p:strVal val="visible"/>
                                      </p:to>
                                    </p:set>
                                    <p:animEffect transition="in" filter="barn(inVertical)">
                                      <p:cBhvr>
                                        <p:cTn id="16" dur="500"/>
                                        <p:tgtEl>
                                          <p:spTgt spid="40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05">
                                            <p:txEl>
                                              <p:pRg st="0" end="0"/>
                                            </p:txEl>
                                          </p:spTgt>
                                        </p:tgtEl>
                                        <p:attrNameLst>
                                          <p:attrName>style.visibility</p:attrName>
                                        </p:attrNameLst>
                                      </p:cBhvr>
                                      <p:to>
                                        <p:strVal val="visible"/>
                                      </p:to>
                                    </p:set>
                                    <p:animEffect transition="in" filter="barn(inVertical)">
                                      <p:cBhvr>
                                        <p:cTn id="19" dur="500"/>
                                        <p:tgtEl>
                                          <p:spTgt spid="405">
                                            <p:txEl>
                                              <p:pRg st="0" end="0"/>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01">
                                            <p:txEl>
                                              <p:pRg st="0" end="0"/>
                                            </p:txEl>
                                          </p:spTgt>
                                        </p:tgtEl>
                                        <p:attrNameLst>
                                          <p:attrName>style.visibility</p:attrName>
                                        </p:attrNameLst>
                                      </p:cBhvr>
                                      <p:to>
                                        <p:strVal val="visible"/>
                                      </p:to>
                                    </p:set>
                                    <p:animEffect transition="in" filter="barn(inVertical)">
                                      <p:cBhvr>
                                        <p:cTn id="22" dur="500"/>
                                        <p:tgtEl>
                                          <p:spTgt spid="401">
                                            <p:txEl>
                                              <p:pRg st="0" end="0"/>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98"/>
                                        </p:tgtEl>
                                        <p:attrNameLst>
                                          <p:attrName>style.visibility</p:attrName>
                                        </p:attrNameLst>
                                      </p:cBhvr>
                                      <p:to>
                                        <p:strVal val="visible"/>
                                      </p:to>
                                    </p:set>
                                    <p:animEffect transition="in" filter="barn(inVertical)">
                                      <p:cBhvr>
                                        <p:cTn id="25" dur="500"/>
                                        <p:tgtEl>
                                          <p:spTgt spid="39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06">
                                            <p:txEl>
                                              <p:pRg st="0" end="0"/>
                                            </p:txEl>
                                          </p:spTgt>
                                        </p:tgtEl>
                                        <p:attrNameLst>
                                          <p:attrName>style.visibility</p:attrName>
                                        </p:attrNameLst>
                                      </p:cBhvr>
                                      <p:to>
                                        <p:strVal val="visible"/>
                                      </p:to>
                                    </p:set>
                                    <p:animEffect transition="in" filter="barn(inVertical)">
                                      <p:cBhvr>
                                        <p:cTn id="28" dur="500"/>
                                        <p:tgtEl>
                                          <p:spTgt spid="406">
                                            <p:txEl>
                                              <p:pRg st="0" end="0"/>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97">
                                            <p:txEl>
                                              <p:pRg st="0" end="0"/>
                                            </p:txEl>
                                          </p:spTgt>
                                        </p:tgtEl>
                                        <p:attrNameLst>
                                          <p:attrName>style.visibility</p:attrName>
                                        </p:attrNameLst>
                                      </p:cBhvr>
                                      <p:to>
                                        <p:strVal val="visible"/>
                                      </p:to>
                                    </p:set>
                                    <p:animEffect transition="in" filter="barn(inVertical)">
                                      <p:cBhvr>
                                        <p:cTn id="31" dur="500"/>
                                        <p:tgtEl>
                                          <p:spTgt spid="397">
                                            <p:txEl>
                                              <p:pRg st="0" end="0"/>
                                            </p:txEl>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00"/>
                                        </p:tgtEl>
                                        <p:attrNameLst>
                                          <p:attrName>style.visibility</p:attrName>
                                        </p:attrNameLst>
                                      </p:cBhvr>
                                      <p:to>
                                        <p:strVal val="visible"/>
                                      </p:to>
                                    </p:set>
                                    <p:animEffect transition="in" filter="barn(inVertical)">
                                      <p:cBhvr>
                                        <p:cTn id="34" dur="500"/>
                                        <p:tgtEl>
                                          <p:spTgt spid="40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07">
                                            <p:txEl>
                                              <p:pRg st="0" end="0"/>
                                            </p:txEl>
                                          </p:spTgt>
                                        </p:tgtEl>
                                        <p:attrNameLst>
                                          <p:attrName>style.visibility</p:attrName>
                                        </p:attrNameLst>
                                      </p:cBhvr>
                                      <p:to>
                                        <p:strVal val="visible"/>
                                      </p:to>
                                    </p:set>
                                    <p:animEffect transition="in" filter="barn(inVertical)">
                                      <p:cBhvr>
                                        <p:cTn id="37" dur="500"/>
                                        <p:tgtEl>
                                          <p:spTgt spid="4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0" animBg="1"/>
      <p:bldP spid="397" grpId="0" build="p"/>
      <p:bldP spid="398" grpId="0" animBg="1"/>
      <p:bldP spid="400" grpId="0" animBg="1"/>
      <p:bldP spid="401" grpId="0" build="p"/>
      <p:bldP spid="402" grpId="0" animBg="1"/>
      <p:bldP spid="403" grpId="0" build="p"/>
      <p:bldP spid="404" grpId="0" build="p"/>
      <p:bldP spid="405" grpId="0" build="p"/>
      <p:bldP spid="406" grpId="0" build="p"/>
      <p:bldP spid="40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3"/>
          <p:cNvSpPr txBox="1">
            <a:spLocks noGrp="1"/>
          </p:cNvSpPr>
          <p:nvPr>
            <p:ph type="title"/>
          </p:nvPr>
        </p:nvSpPr>
        <p:spPr>
          <a:xfrm>
            <a:off x="912075" y="2689500"/>
            <a:ext cx="4676100" cy="80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a:t>
            </a:r>
            <a:endParaRPr/>
          </a:p>
        </p:txBody>
      </p:sp>
      <p:sp>
        <p:nvSpPr>
          <p:cNvPr id="428" name="Google Shape;428;p43"/>
          <p:cNvSpPr txBox="1">
            <a:spLocks noGrp="1"/>
          </p:cNvSpPr>
          <p:nvPr>
            <p:ph type="title" idx="2"/>
          </p:nvPr>
        </p:nvSpPr>
        <p:spPr>
          <a:xfrm>
            <a:off x="1021075" y="1395800"/>
            <a:ext cx="13221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9" name="Google Shape;429;p43"/>
          <p:cNvSpPr txBox="1">
            <a:spLocks noGrp="1"/>
          </p:cNvSpPr>
          <p:nvPr>
            <p:ph type="subTitle" idx="1"/>
          </p:nvPr>
        </p:nvSpPr>
        <p:spPr>
          <a:xfrm>
            <a:off x="912075" y="3402312"/>
            <a:ext cx="4676100" cy="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r>
              <a:rPr lang="en-US" dirty="0"/>
              <a:t>Introduction</a:t>
            </a:r>
            <a:endParaRPr dirty="0"/>
          </a:p>
        </p:txBody>
      </p:sp>
      <p:sp>
        <p:nvSpPr>
          <p:cNvPr id="435" name="Google Shape;435;p44"/>
          <p:cNvSpPr txBox="1">
            <a:spLocks noGrp="1"/>
          </p:cNvSpPr>
          <p:nvPr>
            <p:ph type="subTitle" idx="1"/>
          </p:nvPr>
        </p:nvSpPr>
        <p:spPr>
          <a:xfrm>
            <a:off x="720000" y="1720787"/>
            <a:ext cx="3598500" cy="2337000"/>
          </a:xfrm>
          <a:prstGeom prst="rect">
            <a:avLst/>
          </a:prstGeom>
        </p:spPr>
        <p:txBody>
          <a:bodyPr spcFirstLastPara="1" wrap="square" lIns="91425" tIns="91425" rIns="91425" bIns="91425" anchor="t" anchorCtr="0">
            <a:noAutofit/>
          </a:bodyPr>
          <a:lstStyle/>
          <a:p>
            <a:pPr marL="0" lvl="0" indent="0"/>
            <a:r>
              <a:rPr lang="en-US" dirty="0"/>
              <a:t>A manhole monitoring system uses sensors and technology to remotely monitor the conditions inside and around manholes. The system detects and alerts about potential hazards such as water level, gas leaks, temperature changes, or unauthorized access. </a:t>
            </a:r>
          </a:p>
        </p:txBody>
      </p:sp>
      <p:sp>
        <p:nvSpPr>
          <p:cNvPr id="436" name="Google Shape;436;p44"/>
          <p:cNvSpPr txBox="1">
            <a:spLocks noGrp="1"/>
          </p:cNvSpPr>
          <p:nvPr>
            <p:ph type="subTitle" idx="2"/>
          </p:nvPr>
        </p:nvSpPr>
        <p:spPr>
          <a:xfrm>
            <a:off x="4825525" y="1720787"/>
            <a:ext cx="3598500" cy="2337000"/>
          </a:xfrm>
          <a:prstGeom prst="rect">
            <a:avLst/>
          </a:prstGeom>
        </p:spPr>
        <p:txBody>
          <a:bodyPr spcFirstLastPara="1" wrap="square" lIns="91425" tIns="91425" rIns="91425" bIns="91425" anchor="t" anchorCtr="0">
            <a:noAutofit/>
          </a:bodyPr>
          <a:lstStyle/>
          <a:p>
            <a:pPr marL="0" lvl="0" indent="0"/>
            <a:r>
              <a:rPr lang="en-US" dirty="0"/>
              <a:t>The collected data is transmitted to a central monitoring station to improve safety and efficiency while reducing the need for manual inspections and maintenance.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animEffect transition="in" filter="fade">
                                      <p:cBhvr>
                                        <p:cTn id="7" dur="1000"/>
                                        <p:tgtEl>
                                          <p:spTgt spid="435">
                                            <p:txEl>
                                              <p:pRg st="0" end="0"/>
                                            </p:txEl>
                                          </p:spTgt>
                                        </p:tgtEl>
                                      </p:cBhvr>
                                    </p:animEffect>
                                    <p:anim calcmode="lin" valueType="num">
                                      <p:cBhvr>
                                        <p:cTn id="8" dur="1000" fill="hold"/>
                                        <p:tgtEl>
                                          <p:spTgt spid="4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6">
                                            <p:txEl>
                                              <p:pRg st="0" end="0"/>
                                            </p:txEl>
                                          </p:spTgt>
                                        </p:tgtEl>
                                        <p:attrNameLst>
                                          <p:attrName>style.visibility</p:attrName>
                                        </p:attrNameLst>
                                      </p:cBhvr>
                                      <p:to>
                                        <p:strVal val="visible"/>
                                      </p:to>
                                    </p:set>
                                    <p:animEffect transition="in" filter="fade">
                                      <p:cBhvr>
                                        <p:cTn id="12" dur="1000"/>
                                        <p:tgtEl>
                                          <p:spTgt spid="436">
                                            <p:txEl>
                                              <p:pRg st="0" end="0"/>
                                            </p:txEl>
                                          </p:spTgt>
                                        </p:tgtEl>
                                      </p:cBhvr>
                                    </p:animEffect>
                                    <p:anim calcmode="lin" valueType="num">
                                      <p:cBhvr>
                                        <p:cTn id="13" dur="1000" fill="hold"/>
                                        <p:tgtEl>
                                          <p:spTgt spid="43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build="p"/>
      <p:bldP spid="43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a:spLocks noGrp="1"/>
          </p:cNvSpPr>
          <p:nvPr>
            <p:ph type="title"/>
          </p:nvPr>
        </p:nvSpPr>
        <p:spPr>
          <a:xfrm>
            <a:off x="720010" y="544032"/>
            <a:ext cx="7704000" cy="519300"/>
          </a:xfrm>
          <a:prstGeom prst="rect">
            <a:avLst/>
          </a:prstGeom>
        </p:spPr>
        <p:txBody>
          <a:bodyPr spcFirstLastPara="1" wrap="square" lIns="91425" tIns="91425" rIns="91425" bIns="91425" anchor="t" anchorCtr="0">
            <a:noAutofit/>
          </a:bodyPr>
          <a:lstStyle/>
          <a:p>
            <a:pPr lvl="0">
              <a:buClr>
                <a:schemeClr val="dk1"/>
              </a:buClr>
              <a:buSzPts val="1100"/>
            </a:pPr>
            <a:r>
              <a:rPr lang="en-US" dirty="0"/>
              <a:t>Objective</a:t>
            </a:r>
            <a:endParaRPr dirty="0"/>
          </a:p>
        </p:txBody>
      </p:sp>
      <p:sp>
        <p:nvSpPr>
          <p:cNvPr id="442" name="Google Shape;442;p45"/>
          <p:cNvSpPr txBox="1">
            <a:spLocks noGrp="1"/>
          </p:cNvSpPr>
          <p:nvPr>
            <p:ph type="subTitle" idx="1"/>
          </p:nvPr>
        </p:nvSpPr>
        <p:spPr>
          <a:xfrm>
            <a:off x="2399100" y="1652779"/>
            <a:ext cx="4345800" cy="2096100"/>
          </a:xfrm>
          <a:prstGeom prst="rect">
            <a:avLst/>
          </a:prstGeom>
        </p:spPr>
        <p:txBody>
          <a:bodyPr spcFirstLastPara="1" wrap="square" lIns="91425" tIns="91425" rIns="91425" bIns="91425" anchor="t" anchorCtr="0">
            <a:noAutofit/>
          </a:bodyPr>
          <a:lstStyle/>
          <a:p>
            <a:pPr marL="0" lvl="0" indent="0">
              <a:buClr>
                <a:srgbClr val="5B595B"/>
              </a:buClr>
              <a:buSzPts val="1100"/>
              <a:buNone/>
            </a:pPr>
            <a:r>
              <a:rPr lang="en-US" dirty="0">
                <a:solidFill>
                  <a:schemeClr val="dk1"/>
                </a:solidFill>
              </a:rPr>
              <a:t>The objective of a manhole monitoring system is to enhance safety, efficiency, and cost-effectiveness in managing manholes.</a:t>
            </a:r>
            <a:br>
              <a:rPr lang="en-US" dirty="0">
                <a:solidFill>
                  <a:schemeClr val="dk1"/>
                </a:solidFill>
              </a:rPr>
            </a:br>
            <a:endParaRPr lang="en-US" dirty="0">
              <a:solidFill>
                <a:schemeClr val="dk1"/>
              </a:solidFill>
            </a:endParaRPr>
          </a:p>
          <a:p>
            <a:pPr marL="0" lvl="0" indent="0">
              <a:buClr>
                <a:srgbClr val="5B595B"/>
              </a:buClr>
              <a:buSzPts val="1100"/>
              <a:buNone/>
            </a:pPr>
            <a:r>
              <a:rPr lang="en-US" dirty="0">
                <a:solidFill>
                  <a:schemeClr val="dk1"/>
                </a:solidFill>
              </a:rPr>
              <a:t>The system aims to detect and alert about potential hazards, reduce the need for manual inspections, and ensure the safety of workers and the public.</a:t>
            </a:r>
          </a:p>
        </p:txBody>
      </p:sp>
      <p:grpSp>
        <p:nvGrpSpPr>
          <p:cNvPr id="443" name="Google Shape;443;p45"/>
          <p:cNvGrpSpPr/>
          <p:nvPr/>
        </p:nvGrpSpPr>
        <p:grpSpPr>
          <a:xfrm>
            <a:off x="297687" y="2571733"/>
            <a:ext cx="1093067" cy="1615117"/>
            <a:chOff x="297687" y="2571733"/>
            <a:chExt cx="1093067" cy="1615117"/>
          </a:xfrm>
        </p:grpSpPr>
        <p:sp>
          <p:nvSpPr>
            <p:cNvPr id="444" name="Google Shape;444;p45"/>
            <p:cNvSpPr/>
            <p:nvPr/>
          </p:nvSpPr>
          <p:spPr>
            <a:xfrm rot="10800000">
              <a:off x="297687" y="3640226"/>
              <a:ext cx="1093067" cy="546624"/>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rot="10800000">
              <a:off x="297687" y="3321354"/>
              <a:ext cx="1093067" cy="546624"/>
            </a:xfrm>
            <a:custGeom>
              <a:avLst/>
              <a:gdLst/>
              <a:ahLst/>
              <a:cxnLst/>
              <a:rect l="l" t="t" r="r" b="b"/>
              <a:pathLst>
                <a:path w="14970" h="7486" extrusionOk="0">
                  <a:moveTo>
                    <a:pt x="1" y="1"/>
                  </a:moveTo>
                  <a:cubicBezTo>
                    <a:pt x="1" y="4146"/>
                    <a:pt x="3340" y="7485"/>
                    <a:pt x="7485" y="7485"/>
                  </a:cubicBezTo>
                  <a:cubicBezTo>
                    <a:pt x="11630" y="7485"/>
                    <a:pt x="14970" y="4146"/>
                    <a:pt x="14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rot="-5400000">
              <a:off x="514976" y="2571733"/>
              <a:ext cx="658501" cy="65850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5"/>
          <p:cNvGrpSpPr/>
          <p:nvPr/>
        </p:nvGrpSpPr>
        <p:grpSpPr>
          <a:xfrm rot="5400000" flipH="1">
            <a:off x="7818542" y="458821"/>
            <a:ext cx="1210896" cy="875124"/>
            <a:chOff x="4338287" y="332320"/>
            <a:chExt cx="1134117" cy="819558"/>
          </a:xfrm>
        </p:grpSpPr>
        <p:grpSp>
          <p:nvGrpSpPr>
            <p:cNvPr id="448" name="Google Shape;448;p45"/>
            <p:cNvGrpSpPr/>
            <p:nvPr/>
          </p:nvGrpSpPr>
          <p:grpSpPr>
            <a:xfrm>
              <a:off x="4807062" y="332320"/>
              <a:ext cx="665342" cy="819558"/>
              <a:chOff x="2496300" y="332320"/>
              <a:chExt cx="665342" cy="819558"/>
            </a:xfrm>
          </p:grpSpPr>
          <p:sp>
            <p:nvSpPr>
              <p:cNvPr id="449" name="Google Shape;449;p45"/>
              <p:cNvSpPr/>
              <p:nvPr/>
            </p:nvSpPr>
            <p:spPr>
              <a:xfrm>
                <a:off x="2750795" y="332320"/>
                <a:ext cx="410847" cy="819558"/>
              </a:xfrm>
              <a:custGeom>
                <a:avLst/>
                <a:gdLst/>
                <a:ahLst/>
                <a:cxnLst/>
                <a:rect l="l" t="t" r="r" b="b"/>
                <a:pathLst>
                  <a:path w="7502" h="14965" extrusionOk="0">
                    <a:moveTo>
                      <a:pt x="0" y="0"/>
                    </a:moveTo>
                    <a:lnTo>
                      <a:pt x="0" y="14964"/>
                    </a:lnTo>
                    <a:cubicBezTo>
                      <a:pt x="4141" y="14964"/>
                      <a:pt x="7502" y="11625"/>
                      <a:pt x="7502" y="7484"/>
                    </a:cubicBezTo>
                    <a:cubicBezTo>
                      <a:pt x="7502" y="3339"/>
                      <a:pt x="41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2496300" y="486763"/>
                <a:ext cx="509698" cy="510629"/>
              </a:xfrm>
              <a:custGeom>
                <a:avLst/>
                <a:gdLst/>
                <a:ahLst/>
                <a:cxnLst/>
                <a:rect l="l" t="t" r="r" b="b"/>
                <a:pathLst>
                  <a:path w="9307" h="9324" extrusionOk="0">
                    <a:moveTo>
                      <a:pt x="4647" y="1"/>
                    </a:moveTo>
                    <a:cubicBezTo>
                      <a:pt x="2076" y="1"/>
                      <a:pt x="1" y="2093"/>
                      <a:pt x="1" y="4664"/>
                    </a:cubicBezTo>
                    <a:cubicBezTo>
                      <a:pt x="1" y="7236"/>
                      <a:pt x="2076" y="9324"/>
                      <a:pt x="4647" y="9324"/>
                    </a:cubicBezTo>
                    <a:cubicBezTo>
                      <a:pt x="7237" y="9324"/>
                      <a:pt x="9307" y="7236"/>
                      <a:pt x="9307" y="4664"/>
                    </a:cubicBezTo>
                    <a:cubicBezTo>
                      <a:pt x="9307" y="2093"/>
                      <a:pt x="7237" y="1"/>
                      <a:pt x="4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5"/>
            <p:cNvGrpSpPr/>
            <p:nvPr/>
          </p:nvGrpSpPr>
          <p:grpSpPr>
            <a:xfrm>
              <a:off x="4338287" y="332320"/>
              <a:ext cx="665342" cy="819558"/>
              <a:chOff x="1427225" y="332320"/>
              <a:chExt cx="665342" cy="819558"/>
            </a:xfrm>
          </p:grpSpPr>
          <p:sp>
            <p:nvSpPr>
              <p:cNvPr id="452" name="Google Shape;452;p45"/>
              <p:cNvSpPr/>
              <p:nvPr/>
            </p:nvSpPr>
            <p:spPr>
              <a:xfrm>
                <a:off x="1682651" y="332320"/>
                <a:ext cx="409916" cy="819558"/>
              </a:xfrm>
              <a:custGeom>
                <a:avLst/>
                <a:gdLst/>
                <a:ahLst/>
                <a:cxnLst/>
                <a:rect l="l" t="t" r="r" b="b"/>
                <a:pathLst>
                  <a:path w="7485" h="14965" extrusionOk="0">
                    <a:moveTo>
                      <a:pt x="1" y="0"/>
                    </a:moveTo>
                    <a:lnTo>
                      <a:pt x="1" y="14964"/>
                    </a:lnTo>
                    <a:cubicBezTo>
                      <a:pt x="4124" y="14964"/>
                      <a:pt x="7485" y="11625"/>
                      <a:pt x="7485" y="7484"/>
                    </a:cubicBezTo>
                    <a:cubicBezTo>
                      <a:pt x="7485" y="3339"/>
                      <a:pt x="4124"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p:nvPr/>
            </p:nvSpPr>
            <p:spPr>
              <a:xfrm>
                <a:off x="1427225" y="486763"/>
                <a:ext cx="509698" cy="510629"/>
              </a:xfrm>
              <a:custGeom>
                <a:avLst/>
                <a:gdLst/>
                <a:ahLst/>
                <a:cxnLst/>
                <a:rect l="l" t="t" r="r" b="b"/>
                <a:pathLst>
                  <a:path w="9307" h="9324" extrusionOk="0">
                    <a:moveTo>
                      <a:pt x="4665" y="1"/>
                    </a:moveTo>
                    <a:cubicBezTo>
                      <a:pt x="2093" y="1"/>
                      <a:pt x="1" y="2093"/>
                      <a:pt x="1" y="4664"/>
                    </a:cubicBezTo>
                    <a:cubicBezTo>
                      <a:pt x="1" y="7236"/>
                      <a:pt x="2093" y="9324"/>
                      <a:pt x="4665" y="9324"/>
                    </a:cubicBezTo>
                    <a:cubicBezTo>
                      <a:pt x="7237" y="9324"/>
                      <a:pt x="9307" y="7236"/>
                      <a:pt x="9307" y="4664"/>
                    </a:cubicBezTo>
                    <a:cubicBezTo>
                      <a:pt x="9307" y="2093"/>
                      <a:pt x="7237" y="1"/>
                      <a:pt x="4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42">
                                            <p:txEl>
                                              <p:pRg st="0" end="0"/>
                                            </p:txEl>
                                          </p:spTgt>
                                        </p:tgtEl>
                                        <p:attrNameLst>
                                          <p:attrName>style.visibility</p:attrName>
                                        </p:attrNameLst>
                                      </p:cBhvr>
                                      <p:to>
                                        <p:strVal val="visible"/>
                                      </p:to>
                                    </p:set>
                                    <p:animEffect transition="in" filter="barn(inVertical)">
                                      <p:cBhvr>
                                        <p:cTn id="7" dur="500"/>
                                        <p:tgtEl>
                                          <p:spTgt spid="4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42">
                                            <p:txEl>
                                              <p:pRg st="1" end="1"/>
                                            </p:txEl>
                                          </p:spTgt>
                                        </p:tgtEl>
                                        <p:attrNameLst>
                                          <p:attrName>style.visibility</p:attrName>
                                        </p:attrNameLst>
                                      </p:cBhvr>
                                      <p:to>
                                        <p:strVal val="visible"/>
                                      </p:to>
                                    </p:set>
                                    <p:animEffect transition="in" filter="barn(inVertical)">
                                      <p:cBhvr>
                                        <p:cTn id="12" dur="500"/>
                                        <p:tgtEl>
                                          <p:spTgt spid="4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51"/>
          <p:cNvSpPr txBox="1">
            <a:spLocks noGrp="1"/>
          </p:cNvSpPr>
          <p:nvPr>
            <p:ph type="subTitle" idx="1"/>
          </p:nvPr>
        </p:nvSpPr>
        <p:spPr>
          <a:xfrm>
            <a:off x="635631" y="1590590"/>
            <a:ext cx="6014287" cy="2831331"/>
          </a:xfrm>
          <a:prstGeom prst="rect">
            <a:avLst/>
          </a:prstGeom>
        </p:spPr>
        <p:txBody>
          <a:bodyPr spcFirstLastPara="1" wrap="square" lIns="91425" tIns="91425" rIns="91425" bIns="91425" anchor="b" anchorCtr="0">
            <a:noAutofit/>
          </a:bodyPr>
          <a:lstStyle/>
          <a:p>
            <a:pPr marL="0" lvl="0" indent="0"/>
            <a:r>
              <a:rPr lang="en-US" dirty="0"/>
              <a:t>*Real-time Monitoring</a:t>
            </a:r>
          </a:p>
          <a:p>
            <a:pPr marL="0" lvl="0" indent="0"/>
            <a:r>
              <a:rPr lang="en-US" dirty="0"/>
              <a:t>*Automatic Alerting</a:t>
            </a:r>
          </a:p>
          <a:p>
            <a:pPr marL="0" lvl="0" indent="0"/>
            <a:r>
              <a:rPr lang="en-US" dirty="0"/>
              <a:t>*Remote Access</a:t>
            </a:r>
          </a:p>
          <a:p>
            <a:pPr marL="0" lvl="0" indent="0"/>
            <a:r>
              <a:rPr lang="en-US" dirty="0"/>
              <a:t>*Historical Data Analysis</a:t>
            </a:r>
          </a:p>
          <a:p>
            <a:pPr marL="0" lvl="0" indent="0"/>
            <a:r>
              <a:rPr lang="en-US" dirty="0"/>
              <a:t>*Low Cost and Easy Installation</a:t>
            </a:r>
          </a:p>
        </p:txBody>
      </p:sp>
      <p:sp>
        <p:nvSpPr>
          <p:cNvPr id="587" name="Google Shape;587;p51"/>
          <p:cNvSpPr/>
          <p:nvPr/>
        </p:nvSpPr>
        <p:spPr>
          <a:xfrm>
            <a:off x="6346175" y="3926000"/>
            <a:ext cx="713400" cy="7134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1"/>
          <p:cNvGrpSpPr/>
          <p:nvPr/>
        </p:nvGrpSpPr>
        <p:grpSpPr>
          <a:xfrm>
            <a:off x="7649329" y="240035"/>
            <a:ext cx="1032070" cy="1869690"/>
            <a:chOff x="7649329" y="240035"/>
            <a:chExt cx="1032070" cy="1869690"/>
          </a:xfrm>
        </p:grpSpPr>
        <p:grpSp>
          <p:nvGrpSpPr>
            <p:cNvPr id="589" name="Google Shape;589;p51"/>
            <p:cNvGrpSpPr/>
            <p:nvPr/>
          </p:nvGrpSpPr>
          <p:grpSpPr>
            <a:xfrm rot="-5400000">
              <a:off x="7490086" y="399278"/>
              <a:ext cx="1350555" cy="1032070"/>
              <a:chOff x="4338287" y="332320"/>
              <a:chExt cx="1072465" cy="819558"/>
            </a:xfrm>
          </p:grpSpPr>
          <p:grpSp>
            <p:nvGrpSpPr>
              <p:cNvPr id="590" name="Google Shape;590;p51"/>
              <p:cNvGrpSpPr/>
              <p:nvPr/>
            </p:nvGrpSpPr>
            <p:grpSpPr>
              <a:xfrm>
                <a:off x="4338287" y="332320"/>
                <a:ext cx="665342" cy="819558"/>
                <a:chOff x="1427225" y="332320"/>
                <a:chExt cx="665342" cy="819558"/>
              </a:xfrm>
            </p:grpSpPr>
            <p:sp>
              <p:nvSpPr>
                <p:cNvPr id="591" name="Google Shape;591;p51"/>
                <p:cNvSpPr/>
                <p:nvPr/>
              </p:nvSpPr>
              <p:spPr>
                <a:xfrm>
                  <a:off x="1682651" y="332320"/>
                  <a:ext cx="409916" cy="819558"/>
                </a:xfrm>
                <a:custGeom>
                  <a:avLst/>
                  <a:gdLst/>
                  <a:ahLst/>
                  <a:cxnLst/>
                  <a:rect l="l" t="t" r="r" b="b"/>
                  <a:pathLst>
                    <a:path w="7485" h="14965" extrusionOk="0">
                      <a:moveTo>
                        <a:pt x="1" y="0"/>
                      </a:moveTo>
                      <a:lnTo>
                        <a:pt x="1" y="14964"/>
                      </a:lnTo>
                      <a:cubicBezTo>
                        <a:pt x="4124" y="14964"/>
                        <a:pt x="7485" y="11625"/>
                        <a:pt x="7485" y="7484"/>
                      </a:cubicBezTo>
                      <a:cubicBezTo>
                        <a:pt x="7485" y="3339"/>
                        <a:pt x="4124"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1"/>
                <p:cNvSpPr/>
                <p:nvPr/>
              </p:nvSpPr>
              <p:spPr>
                <a:xfrm>
                  <a:off x="1427225" y="486763"/>
                  <a:ext cx="509698" cy="510629"/>
                </a:xfrm>
                <a:custGeom>
                  <a:avLst/>
                  <a:gdLst/>
                  <a:ahLst/>
                  <a:cxnLst/>
                  <a:rect l="l" t="t" r="r" b="b"/>
                  <a:pathLst>
                    <a:path w="9307" h="9324" extrusionOk="0">
                      <a:moveTo>
                        <a:pt x="4665" y="1"/>
                      </a:moveTo>
                      <a:cubicBezTo>
                        <a:pt x="2093" y="1"/>
                        <a:pt x="1" y="2093"/>
                        <a:pt x="1" y="4664"/>
                      </a:cubicBezTo>
                      <a:cubicBezTo>
                        <a:pt x="1" y="7236"/>
                        <a:pt x="2093" y="9324"/>
                        <a:pt x="4665" y="9324"/>
                      </a:cubicBezTo>
                      <a:cubicBezTo>
                        <a:pt x="7237" y="9324"/>
                        <a:pt x="9307" y="7236"/>
                        <a:pt x="9307" y="4664"/>
                      </a:cubicBezTo>
                      <a:cubicBezTo>
                        <a:pt x="9307" y="2093"/>
                        <a:pt x="7237" y="1"/>
                        <a:pt x="4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51"/>
              <p:cNvSpPr/>
              <p:nvPr/>
            </p:nvSpPr>
            <p:spPr>
              <a:xfrm rot="10800000">
                <a:off x="4999906" y="332320"/>
                <a:ext cx="410847" cy="819558"/>
              </a:xfrm>
              <a:custGeom>
                <a:avLst/>
                <a:gdLst/>
                <a:ahLst/>
                <a:cxnLst/>
                <a:rect l="l" t="t" r="r" b="b"/>
                <a:pathLst>
                  <a:path w="7502" h="14965" extrusionOk="0">
                    <a:moveTo>
                      <a:pt x="0" y="0"/>
                    </a:moveTo>
                    <a:lnTo>
                      <a:pt x="0" y="14964"/>
                    </a:lnTo>
                    <a:cubicBezTo>
                      <a:pt x="4141" y="14964"/>
                      <a:pt x="7502" y="11625"/>
                      <a:pt x="7502" y="7484"/>
                    </a:cubicBezTo>
                    <a:cubicBezTo>
                      <a:pt x="7502" y="3339"/>
                      <a:pt x="414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51"/>
            <p:cNvSpPr/>
            <p:nvPr/>
          </p:nvSpPr>
          <p:spPr>
            <a:xfrm rot="-5400000">
              <a:off x="7972451" y="1723597"/>
              <a:ext cx="385775" cy="386480"/>
            </a:xfrm>
            <a:custGeom>
              <a:avLst/>
              <a:gdLst/>
              <a:ahLst/>
              <a:cxnLst/>
              <a:rect l="l" t="t" r="r" b="b"/>
              <a:pathLst>
                <a:path w="9307" h="9324" extrusionOk="0">
                  <a:moveTo>
                    <a:pt x="4665" y="1"/>
                  </a:moveTo>
                  <a:cubicBezTo>
                    <a:pt x="2093" y="1"/>
                    <a:pt x="1" y="2093"/>
                    <a:pt x="1" y="4664"/>
                  </a:cubicBezTo>
                  <a:cubicBezTo>
                    <a:pt x="1" y="7236"/>
                    <a:pt x="2093" y="9324"/>
                    <a:pt x="4665" y="9324"/>
                  </a:cubicBezTo>
                  <a:cubicBezTo>
                    <a:pt x="7237" y="9324"/>
                    <a:pt x="9307" y="7236"/>
                    <a:pt x="9307" y="4664"/>
                  </a:cubicBezTo>
                  <a:cubicBezTo>
                    <a:pt x="9307" y="2093"/>
                    <a:pt x="7237" y="1"/>
                    <a:pt x="4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34;p44">
            <a:extLst>
              <a:ext uri="{FF2B5EF4-FFF2-40B4-BE49-F238E27FC236}">
                <a16:creationId xmlns:a16="http://schemas.microsoft.com/office/drawing/2014/main" id="{E052729D-A10B-4607-9BA2-35C580D759DD}"/>
              </a:ext>
            </a:extLst>
          </p:cNvPr>
          <p:cNvSpPr txBox="1">
            <a:spLocks/>
          </p:cNvSpPr>
          <p:nvPr/>
        </p:nvSpPr>
        <p:spPr>
          <a:xfrm>
            <a:off x="2583755" y="778150"/>
            <a:ext cx="3576558" cy="54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Poppins"/>
              <a:buNone/>
              <a:defRPr sz="21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Lato"/>
                <a:ea typeface="Lato"/>
                <a:cs typeface="Lato"/>
                <a:sym typeface="Lato"/>
              </a:defRPr>
            </a:lvl9pPr>
          </a:lstStyle>
          <a:p>
            <a:r>
              <a:rPr lang="en-US" sz="3000" dirty="0"/>
              <a:t>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6">
                                            <p:txEl>
                                              <p:pRg st="0" end="0"/>
                                            </p:txEl>
                                          </p:spTgt>
                                        </p:tgtEl>
                                        <p:attrNameLst>
                                          <p:attrName>style.visibility</p:attrName>
                                        </p:attrNameLst>
                                      </p:cBhvr>
                                      <p:to>
                                        <p:strVal val="visible"/>
                                      </p:to>
                                    </p:set>
                                    <p:animEffect transition="in" filter="fade">
                                      <p:cBhvr>
                                        <p:cTn id="7" dur="500"/>
                                        <p:tgtEl>
                                          <p:spTgt spid="5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6">
                                            <p:txEl>
                                              <p:pRg st="1" end="1"/>
                                            </p:txEl>
                                          </p:spTgt>
                                        </p:tgtEl>
                                        <p:attrNameLst>
                                          <p:attrName>style.visibility</p:attrName>
                                        </p:attrNameLst>
                                      </p:cBhvr>
                                      <p:to>
                                        <p:strVal val="visible"/>
                                      </p:to>
                                    </p:set>
                                    <p:animEffect transition="in" filter="fade">
                                      <p:cBhvr>
                                        <p:cTn id="12" dur="500"/>
                                        <p:tgtEl>
                                          <p:spTgt spid="5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86">
                                            <p:txEl>
                                              <p:pRg st="2" end="2"/>
                                            </p:txEl>
                                          </p:spTgt>
                                        </p:tgtEl>
                                        <p:attrNameLst>
                                          <p:attrName>style.visibility</p:attrName>
                                        </p:attrNameLst>
                                      </p:cBhvr>
                                      <p:to>
                                        <p:strVal val="visible"/>
                                      </p:to>
                                    </p:set>
                                    <p:animEffect transition="in" filter="fade">
                                      <p:cBhvr>
                                        <p:cTn id="17" dur="500"/>
                                        <p:tgtEl>
                                          <p:spTgt spid="5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86">
                                            <p:txEl>
                                              <p:pRg st="3" end="3"/>
                                            </p:txEl>
                                          </p:spTgt>
                                        </p:tgtEl>
                                        <p:attrNameLst>
                                          <p:attrName>style.visibility</p:attrName>
                                        </p:attrNameLst>
                                      </p:cBhvr>
                                      <p:to>
                                        <p:strVal val="visible"/>
                                      </p:to>
                                    </p:set>
                                    <p:animEffect transition="in" filter="fade">
                                      <p:cBhvr>
                                        <p:cTn id="22" dur="500"/>
                                        <p:tgtEl>
                                          <p:spTgt spid="5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6">
                                            <p:txEl>
                                              <p:pRg st="4" end="4"/>
                                            </p:txEl>
                                          </p:spTgt>
                                        </p:tgtEl>
                                        <p:attrNameLst>
                                          <p:attrName>style.visibility</p:attrName>
                                        </p:attrNameLst>
                                      </p:cBhvr>
                                      <p:to>
                                        <p:strVal val="visible"/>
                                      </p:to>
                                    </p:set>
                                    <p:animEffect transition="in" filter="fade">
                                      <p:cBhvr>
                                        <p:cTn id="27" dur="500"/>
                                        <p:tgtEl>
                                          <p:spTgt spid="5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r>
              <a:rPr lang="en-US" dirty="0"/>
              <a:t>Why Chosen</a:t>
            </a:r>
            <a:endParaRPr dirty="0"/>
          </a:p>
        </p:txBody>
      </p:sp>
      <p:sp>
        <p:nvSpPr>
          <p:cNvPr id="435" name="Google Shape;435;p44"/>
          <p:cNvSpPr txBox="1">
            <a:spLocks noGrp="1"/>
          </p:cNvSpPr>
          <p:nvPr>
            <p:ph type="subTitle" idx="1"/>
          </p:nvPr>
        </p:nvSpPr>
        <p:spPr>
          <a:xfrm>
            <a:off x="720000" y="1666997"/>
            <a:ext cx="3598500" cy="2337000"/>
          </a:xfrm>
          <a:prstGeom prst="rect">
            <a:avLst/>
          </a:prstGeom>
        </p:spPr>
        <p:txBody>
          <a:bodyPr spcFirstLastPara="1" wrap="square" lIns="91425" tIns="91425" rIns="91425" bIns="91425" anchor="t" anchorCtr="0">
            <a:noAutofit/>
          </a:bodyPr>
          <a:lstStyle/>
          <a:p>
            <a:pPr marL="0" lvl="0" indent="0"/>
            <a:r>
              <a:rPr lang="en-US" sz="1600" dirty="0"/>
              <a:t>A manhole monitoring system project can provide numerous benefits, including improved safety, reliability, efficiency, and cost-effectiveness in managing manholes. </a:t>
            </a:r>
          </a:p>
        </p:txBody>
      </p:sp>
      <p:sp>
        <p:nvSpPr>
          <p:cNvPr id="436" name="Google Shape;436;p44"/>
          <p:cNvSpPr txBox="1">
            <a:spLocks noGrp="1"/>
          </p:cNvSpPr>
          <p:nvPr>
            <p:ph type="subTitle" idx="2"/>
          </p:nvPr>
        </p:nvSpPr>
        <p:spPr>
          <a:xfrm>
            <a:off x="4825525" y="1666997"/>
            <a:ext cx="3598500" cy="2337000"/>
          </a:xfrm>
          <a:prstGeom prst="rect">
            <a:avLst/>
          </a:prstGeom>
        </p:spPr>
        <p:txBody>
          <a:bodyPr spcFirstLastPara="1" wrap="square" lIns="91425" tIns="91425" rIns="91425" bIns="91425" anchor="t" anchorCtr="0">
            <a:noAutofit/>
          </a:bodyPr>
          <a:lstStyle/>
          <a:p>
            <a:pPr marL="0" lvl="0" indent="0"/>
            <a:r>
              <a:rPr lang="en-US" sz="1600" dirty="0"/>
              <a:t>The system can offer real-time monitoring and alerts, reduce the need for manual inspections and maintenance, and improve overall infrastructure management and optimization.</a:t>
            </a:r>
          </a:p>
        </p:txBody>
      </p:sp>
    </p:spTree>
    <p:extLst>
      <p:ext uri="{BB962C8B-B14F-4D97-AF65-F5344CB8AC3E}">
        <p14:creationId xmlns:p14="http://schemas.microsoft.com/office/powerpoint/2010/main" val="284274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animEffect transition="in" filter="wipe(down)">
                                      <p:cBhvr>
                                        <p:cTn id="7" dur="500"/>
                                        <p:tgtEl>
                                          <p:spTgt spid="43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36">
                                            <p:txEl>
                                              <p:pRg st="0" end="0"/>
                                            </p:txEl>
                                          </p:spTgt>
                                        </p:tgtEl>
                                        <p:attrNameLst>
                                          <p:attrName>style.visibility</p:attrName>
                                        </p:attrNameLst>
                                      </p:cBhvr>
                                      <p:to>
                                        <p:strVal val="visible"/>
                                      </p:to>
                                    </p:set>
                                    <p:animEffect transition="in" filter="wipe(down)">
                                      <p:cBhvr>
                                        <p:cTn id="10" dur="500"/>
                                        <p:tgtEl>
                                          <p:spTgt spid="4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build="p"/>
      <p:bldP spid="43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3"/>
          <p:cNvSpPr txBox="1">
            <a:spLocks noGrp="1"/>
          </p:cNvSpPr>
          <p:nvPr>
            <p:ph type="title"/>
          </p:nvPr>
        </p:nvSpPr>
        <p:spPr>
          <a:xfrm>
            <a:off x="2059757" y="2730264"/>
            <a:ext cx="4723813" cy="1499762"/>
          </a:xfrm>
          <a:prstGeom prst="rect">
            <a:avLst/>
          </a:prstGeom>
        </p:spPr>
        <p:txBody>
          <a:bodyPr spcFirstLastPara="1" wrap="square" lIns="91425" tIns="91425" rIns="91425" bIns="91425" anchor="b" anchorCtr="0">
            <a:noAutofit/>
          </a:bodyPr>
          <a:lstStyle/>
          <a:p>
            <a:pPr lvl="0"/>
            <a:r>
              <a:rPr lang="en-US" dirty="0"/>
              <a:t>System </a:t>
            </a:r>
            <a:r>
              <a:rPr lang="en-US" dirty="0">
                <a:solidFill>
                  <a:schemeClr val="tx2">
                    <a:lumMod val="50000"/>
                  </a:schemeClr>
                </a:solidFill>
              </a:rPr>
              <a:t>Design</a:t>
            </a:r>
            <a:endParaRPr dirty="0">
              <a:solidFill>
                <a:schemeClr val="tx2">
                  <a:lumMod val="50000"/>
                </a:schemeClr>
              </a:solidFill>
            </a:endParaRPr>
          </a:p>
        </p:txBody>
      </p:sp>
      <p:sp>
        <p:nvSpPr>
          <p:cNvPr id="605" name="Google Shape;605;p53"/>
          <p:cNvSpPr txBox="1">
            <a:spLocks noGrp="1"/>
          </p:cNvSpPr>
          <p:nvPr>
            <p:ph type="title" idx="2"/>
          </p:nvPr>
        </p:nvSpPr>
        <p:spPr>
          <a:xfrm>
            <a:off x="3910950" y="1297275"/>
            <a:ext cx="13221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607" name="Google Shape;607;p53"/>
          <p:cNvGrpSpPr/>
          <p:nvPr/>
        </p:nvGrpSpPr>
        <p:grpSpPr>
          <a:xfrm rot="-5400000">
            <a:off x="7593675" y="415203"/>
            <a:ext cx="837865" cy="1032070"/>
            <a:chOff x="1427225" y="332320"/>
            <a:chExt cx="665342" cy="819558"/>
          </a:xfrm>
        </p:grpSpPr>
        <p:sp>
          <p:nvSpPr>
            <p:cNvPr id="608" name="Google Shape;608;p53"/>
            <p:cNvSpPr/>
            <p:nvPr/>
          </p:nvSpPr>
          <p:spPr>
            <a:xfrm>
              <a:off x="1682651" y="332320"/>
              <a:ext cx="409916" cy="819558"/>
            </a:xfrm>
            <a:custGeom>
              <a:avLst/>
              <a:gdLst/>
              <a:ahLst/>
              <a:cxnLst/>
              <a:rect l="l" t="t" r="r" b="b"/>
              <a:pathLst>
                <a:path w="7485" h="14965" extrusionOk="0">
                  <a:moveTo>
                    <a:pt x="1" y="0"/>
                  </a:moveTo>
                  <a:lnTo>
                    <a:pt x="1" y="14964"/>
                  </a:lnTo>
                  <a:cubicBezTo>
                    <a:pt x="4124" y="14964"/>
                    <a:pt x="7485" y="11625"/>
                    <a:pt x="7485" y="7484"/>
                  </a:cubicBezTo>
                  <a:cubicBezTo>
                    <a:pt x="7485" y="3339"/>
                    <a:pt x="412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1427225" y="486763"/>
              <a:ext cx="509698" cy="510629"/>
            </a:xfrm>
            <a:custGeom>
              <a:avLst/>
              <a:gdLst/>
              <a:ahLst/>
              <a:cxnLst/>
              <a:rect l="l" t="t" r="r" b="b"/>
              <a:pathLst>
                <a:path w="9307" h="9324" extrusionOk="0">
                  <a:moveTo>
                    <a:pt x="4665" y="1"/>
                  </a:moveTo>
                  <a:cubicBezTo>
                    <a:pt x="2093" y="1"/>
                    <a:pt x="1" y="2093"/>
                    <a:pt x="1" y="4664"/>
                  </a:cubicBezTo>
                  <a:cubicBezTo>
                    <a:pt x="1" y="7236"/>
                    <a:pt x="2093" y="9324"/>
                    <a:pt x="4665" y="9324"/>
                  </a:cubicBezTo>
                  <a:cubicBezTo>
                    <a:pt x="7237" y="9324"/>
                    <a:pt x="9307" y="7236"/>
                    <a:pt x="9307" y="4664"/>
                  </a:cubicBezTo>
                  <a:cubicBezTo>
                    <a:pt x="9307" y="2093"/>
                    <a:pt x="7237" y="1"/>
                    <a:pt x="4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53"/>
          <p:cNvSpPr/>
          <p:nvPr/>
        </p:nvSpPr>
        <p:spPr>
          <a:xfrm>
            <a:off x="1005100" y="3592175"/>
            <a:ext cx="713400" cy="7134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theme/theme1.xml><?xml version="1.0" encoding="utf-8"?>
<a:theme xmlns:a="http://schemas.openxmlformats.org/drawingml/2006/main" name="Essential Oils: Extraction Methods by Slidesgo">
  <a:themeElements>
    <a:clrScheme name="Simple Light">
      <a:dk1>
        <a:srgbClr val="1F191A"/>
      </a:dk1>
      <a:lt1>
        <a:srgbClr val="F1EAE5"/>
      </a:lt1>
      <a:dk2>
        <a:srgbClr val="6E7B59"/>
      </a:dk2>
      <a:lt2>
        <a:srgbClr val="9CA589"/>
      </a:lt2>
      <a:accent1>
        <a:srgbClr val="DCB364"/>
      </a:accent1>
      <a:accent2>
        <a:srgbClr val="C59642"/>
      </a:accent2>
      <a:accent3>
        <a:srgbClr val="ECDCCD"/>
      </a:accent3>
      <a:accent4>
        <a:srgbClr val="D3AF92"/>
      </a:accent4>
      <a:accent5>
        <a:srgbClr val="AF5C46"/>
      </a:accent5>
      <a:accent6>
        <a:srgbClr val="FFFFFF"/>
      </a:accent6>
      <a:hlink>
        <a:srgbClr val="1F19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420</Words>
  <Application>Microsoft Office PowerPoint</Application>
  <PresentationFormat>On-screen Show (16:9)</PresentationFormat>
  <Paragraphs>73</Paragraphs>
  <Slides>21</Slides>
  <Notes>20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Lato</vt:lpstr>
      <vt:lpstr>Poppins</vt:lpstr>
      <vt:lpstr>Anton</vt:lpstr>
      <vt:lpstr>Roboto</vt:lpstr>
      <vt:lpstr>Essential Oils: Extraction Methods by Slidesgo</vt:lpstr>
      <vt:lpstr>Manholes Monitoring System</vt:lpstr>
      <vt:lpstr>Our team</vt:lpstr>
      <vt:lpstr>Table of contents</vt:lpstr>
      <vt:lpstr>Theory</vt:lpstr>
      <vt:lpstr>Introduction</vt:lpstr>
      <vt:lpstr>Objective</vt:lpstr>
      <vt:lpstr>PowerPoint Presentation</vt:lpstr>
      <vt:lpstr>Why Chosen</vt:lpstr>
      <vt:lpstr>System Design</vt:lpstr>
      <vt:lpstr>ER diagram </vt:lpstr>
      <vt:lpstr>PowerPoint Presentation</vt:lpstr>
      <vt:lpstr>Feasibility  Study</vt:lpstr>
      <vt:lpstr>Feasibility</vt:lpstr>
      <vt:lpstr>Cost Feasibility</vt:lpstr>
      <vt:lpstr>Process &amp; Future Work</vt:lpstr>
      <vt:lpstr>List of Equipments</vt:lpstr>
      <vt:lpstr>When Manhole Cover is opened</vt:lpstr>
      <vt:lpstr>Gas Detection</vt:lpstr>
      <vt:lpstr>User Interface(UI)</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Manholes Monitoring System</dc:title>
  <cp:lastModifiedBy>Sihab Mahmud</cp:lastModifiedBy>
  <cp:revision>26</cp:revision>
  <dcterms:modified xsi:type="dcterms:W3CDTF">2023-03-13T07:07:32Z</dcterms:modified>
</cp:coreProperties>
</file>